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2" r:id="rId2"/>
    <p:sldMasterId id="2147483773" r:id="rId3"/>
    <p:sldMasterId id="2147483803" r:id="rId4"/>
    <p:sldMasterId id="2147483807" r:id="rId5"/>
    <p:sldMasterId id="2147483814" r:id="rId6"/>
    <p:sldMasterId id="2147483827" r:id="rId7"/>
  </p:sldMasterIdLst>
  <p:notesMasterIdLst>
    <p:notesMasterId r:id="rId51"/>
  </p:notesMasterIdLst>
  <p:sldIdLst>
    <p:sldId id="257" r:id="rId8"/>
    <p:sldId id="1566" r:id="rId9"/>
    <p:sldId id="297" r:id="rId10"/>
    <p:sldId id="1563" r:id="rId11"/>
    <p:sldId id="1567" r:id="rId12"/>
    <p:sldId id="304" r:id="rId13"/>
    <p:sldId id="326" r:id="rId14"/>
    <p:sldId id="313" r:id="rId15"/>
    <p:sldId id="1332" r:id="rId16"/>
    <p:sldId id="1550" r:id="rId17"/>
    <p:sldId id="1549" r:id="rId18"/>
    <p:sldId id="1551" r:id="rId19"/>
    <p:sldId id="1552" r:id="rId20"/>
    <p:sldId id="1565" r:id="rId21"/>
    <p:sldId id="366" r:id="rId22"/>
    <p:sldId id="298" r:id="rId23"/>
    <p:sldId id="1570" r:id="rId24"/>
    <p:sldId id="299" r:id="rId25"/>
    <p:sldId id="300" r:id="rId26"/>
    <p:sldId id="301" r:id="rId27"/>
    <p:sldId id="258" r:id="rId28"/>
    <p:sldId id="260" r:id="rId29"/>
    <p:sldId id="261" r:id="rId30"/>
    <p:sldId id="262" r:id="rId31"/>
    <p:sldId id="263" r:id="rId32"/>
    <p:sldId id="264" r:id="rId33"/>
    <p:sldId id="265" r:id="rId34"/>
    <p:sldId id="266" r:id="rId35"/>
    <p:sldId id="268" r:id="rId36"/>
    <p:sldId id="269" r:id="rId37"/>
    <p:sldId id="270" r:id="rId38"/>
    <p:sldId id="327" r:id="rId39"/>
    <p:sldId id="1569" r:id="rId40"/>
    <p:sldId id="1568" r:id="rId41"/>
    <p:sldId id="372" r:id="rId42"/>
    <p:sldId id="292" r:id="rId43"/>
    <p:sldId id="273" r:id="rId44"/>
    <p:sldId id="295" r:id="rId45"/>
    <p:sldId id="1571" r:id="rId46"/>
    <p:sldId id="1564" r:id="rId47"/>
    <p:sldId id="1572" r:id="rId48"/>
    <p:sldId id="1573" r:id="rId49"/>
    <p:sldId id="354" r:id="rId5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es Borst" initials="CB" lastIdx="1" clrIdx="0">
    <p:extLst>
      <p:ext uri="{19B8F6BF-5375-455C-9EA6-DF929625EA0E}">
        <p15:presenceInfo xmlns:p15="http://schemas.microsoft.com/office/powerpoint/2012/main" userId="S-1-5-21-1614895754-1677128483-839522115-2169" providerId="AD"/>
      </p:ext>
    </p:extLst>
  </p:cmAuthor>
  <p:cmAuthor id="2" name="Charles Borst" initials="CB [2]" lastIdx="3" clrIdx="1">
    <p:extLst>
      <p:ext uri="{19B8F6BF-5375-455C-9EA6-DF929625EA0E}">
        <p15:presenceInfo xmlns:p15="http://schemas.microsoft.com/office/powerpoint/2012/main" userId="S::charlesborst@wmanor.com::bc965136-91ce-4005-af70-1af53a96c15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B5CA9956-5FD0-462A-8D8A-80D5BBCC62EE}" type="datetimeFigureOut">
              <a:rPr lang="en-US" smtClean="0"/>
              <a:t>8/24/2023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4011E29E-813F-4C37-BE33-6255ABC38918}" type="slidenum">
              <a:rPr lang="en-US" smtClean="0"/>
              <a:t>‹#›</a:t>
            </a:fld>
            <a:endParaRPr lang="en-US" dirty="0"/>
          </a:p>
        </p:txBody>
      </p:sp>
    </p:spTree>
    <p:extLst>
      <p:ext uri="{BB962C8B-B14F-4D97-AF65-F5344CB8AC3E}">
        <p14:creationId xmlns:p14="http://schemas.microsoft.com/office/powerpoint/2010/main" val="4233972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FE281-BE10-4207-AB10-51BDB28DC7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4952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FE281-BE10-4207-AB10-51BDB28DC7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805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dirty="0"/>
              <a:t>Shower vs Bath , Dining Times, bedtimes, activities, Medications – providing choice</a:t>
            </a:r>
          </a:p>
          <a:p>
            <a:pPr marL="342900" indent="-342900">
              <a:buFont typeface="Arial" panose="020B0604020202020204" pitchFamily="34" charset="0"/>
              <a:buChar char="•"/>
            </a:pPr>
            <a:r>
              <a:rPr lang="en-US" sz="1200" dirty="0"/>
              <a:t>This is the person’s Life and they know what they need and want to make it meaningful</a:t>
            </a:r>
          </a:p>
          <a:p>
            <a:pPr marL="342900" indent="-342900">
              <a:buFont typeface="Arial" panose="020B0604020202020204" pitchFamily="34" charset="0"/>
              <a:buChar char="•"/>
            </a:pPr>
            <a:r>
              <a:rPr lang="en-US" sz="1200" dirty="0"/>
              <a:t>Support independence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FE281-BE10-4207-AB10-51BDB28DC7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225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When the person is living their best life it leads to an increase in :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FE281-BE10-4207-AB10-51BDB28DC7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42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a:p>
            <a:pPr defTabSz="931774">
              <a:defRPr/>
            </a:pPr>
            <a:r>
              <a:rPr lang="en-US" dirty="0"/>
              <a:t>It’s a never-ending journey and evolution, there is no finish, we must constantly get resident feedback and input to be successful in Culture Change</a:t>
            </a:r>
          </a:p>
          <a:p>
            <a:endParaRPr lang="en-US" dirty="0"/>
          </a:p>
          <a:p>
            <a:r>
              <a:rPr lang="en-US" dirty="0"/>
              <a:t>This is an ongoing process which requires constant</a:t>
            </a:r>
            <a:r>
              <a:rPr lang="en-US" baseline="0" dirty="0"/>
              <a:t> oversight and guidance by the leadership to assure that compliance is maintained.</a:t>
            </a:r>
          </a:p>
          <a:p>
            <a:endParaRPr lang="en-US" baseline="0" dirty="0"/>
          </a:p>
          <a:p>
            <a:r>
              <a:rPr lang="en-US" baseline="0" dirty="0"/>
              <a:t>Are you asking residents and staff for input on how they rate your community?</a:t>
            </a:r>
          </a:p>
          <a:p>
            <a:endParaRPr lang="en-US" baseline="0" dirty="0"/>
          </a:p>
          <a:p>
            <a:r>
              <a:rPr lang="en-US" baseline="0" dirty="0"/>
              <a:t>What about determining the root cause analysis of the problem?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642C61-A39C-4B7F-B7F6-530AECA100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384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3.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3.xml"/><Relationship Id="rId1" Type="http://schemas.openxmlformats.org/officeDocument/2006/relationships/tags" Target="../tags/tag4.xml"/><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rgbClr val="FFFFFF"/>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418263" y="0"/>
            <a:ext cx="5773738" cy="6858000"/>
          </a:xfrm>
          <a:prstGeom prst="rect">
            <a:avLst/>
          </a:prstGeom>
        </p:spPr>
        <p:txBody>
          <a:bodyPr/>
          <a:lstStyle/>
          <a:p>
            <a:pPr lvl="0"/>
            <a:endParaRPr lang="en-US" noProof="0" dirty="0">
              <a:sym typeface="Roboto Regular"/>
            </a:endParaRPr>
          </a:p>
        </p:txBody>
      </p:sp>
    </p:spTree>
    <p:extLst>
      <p:ext uri="{BB962C8B-B14F-4D97-AF65-F5344CB8AC3E}">
        <p14:creationId xmlns:p14="http://schemas.microsoft.com/office/powerpoint/2010/main" val="3309468345"/>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main master">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981994" y="2220232"/>
            <a:ext cx="1475469" cy="1475469"/>
          </a:xfrm>
          <a:prstGeom prst="ellipse">
            <a:avLst/>
          </a:prstGeom>
          <a:ln w="88900">
            <a:solidFill>
              <a:srgbClr val="FAC93D"/>
            </a:solidFill>
          </a:ln>
        </p:spPr>
        <p:txBody>
          <a:bodyPr/>
          <a:lstStyle/>
          <a:p>
            <a:pPr lvl="0"/>
            <a:endParaRPr lang="id-ID" noProof="0">
              <a:sym typeface="Roboto Regular"/>
            </a:endParaRPr>
          </a:p>
        </p:txBody>
      </p:sp>
      <p:sp>
        <p:nvSpPr>
          <p:cNvPr id="3" name="Shape 6">
            <a:extLst>
              <a:ext uri="{FF2B5EF4-FFF2-40B4-BE49-F238E27FC236}">
                <a16:creationId xmlns:a16="http://schemas.microsoft.com/office/drawing/2014/main" id="{A775E04C-79C7-4945-A7B6-8542A51A9FEC}"/>
              </a:ext>
            </a:extLst>
          </p:cNvPr>
          <p:cNvSpPr>
            <a:spLocks noGrp="1"/>
          </p:cNvSpPr>
          <p:nvPr>
            <p:ph type="sldNum" sz="quarter" idx="11"/>
          </p:nvPr>
        </p:nvSpPr>
        <p:spPr>
          <a:ln/>
        </p:spPr>
        <p:txBody>
          <a:bodyPr/>
          <a:lstStyle>
            <a:lvl1pPr>
              <a:defRPr/>
            </a:lvl1pPr>
          </a:lstStyle>
          <a:p>
            <a:fld id="{E7E9CDF4-10DB-4C78-9CEA-936C9C5D3650}" type="slidenum">
              <a:rPr lang="en-US" altLang="en-US"/>
              <a:pPr/>
              <a:t>‹#›</a:t>
            </a:fld>
            <a:endParaRPr lang="en-US" altLang="en-US" dirty="0"/>
          </a:p>
        </p:txBody>
      </p:sp>
    </p:spTree>
    <p:extLst>
      <p:ext uri="{BB962C8B-B14F-4D97-AF65-F5344CB8AC3E}">
        <p14:creationId xmlns:p14="http://schemas.microsoft.com/office/powerpoint/2010/main" val="124274578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main mast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272381"/>
            <a:ext cx="12192000" cy="5585619"/>
          </a:xfrm>
          <a:prstGeom prst="rect">
            <a:avLst/>
          </a:prstGeom>
        </p:spPr>
        <p:txBody>
          <a:bodyPr/>
          <a:lstStyle/>
          <a:p>
            <a:pPr lvl="0"/>
            <a:endParaRPr lang="id-ID" noProof="0">
              <a:sym typeface="Roboto Regular"/>
            </a:endParaRPr>
          </a:p>
        </p:txBody>
      </p:sp>
      <p:sp>
        <p:nvSpPr>
          <p:cNvPr id="4" name="Shape 6">
            <a:extLst>
              <a:ext uri="{FF2B5EF4-FFF2-40B4-BE49-F238E27FC236}">
                <a16:creationId xmlns:a16="http://schemas.microsoft.com/office/drawing/2014/main" id="{33A98F8F-4479-4557-BFD5-C02C6A900BC1}"/>
              </a:ext>
            </a:extLst>
          </p:cNvPr>
          <p:cNvSpPr>
            <a:spLocks noGrp="1"/>
          </p:cNvSpPr>
          <p:nvPr>
            <p:ph type="sldNum" sz="quarter" idx="11"/>
          </p:nvPr>
        </p:nvSpPr>
        <p:spPr>
          <a:ln/>
        </p:spPr>
        <p:txBody>
          <a:bodyPr/>
          <a:lstStyle>
            <a:lvl1pPr>
              <a:defRPr/>
            </a:lvl1pPr>
          </a:lstStyle>
          <a:p>
            <a:fld id="{85D74497-1A9C-4CF6-9566-CE41398F1170}" type="slidenum">
              <a:rPr lang="en-US" altLang="en-US"/>
              <a:pPr/>
              <a:t>‹#›</a:t>
            </a:fld>
            <a:endParaRPr lang="en-US" altLang="en-US" dirty="0"/>
          </a:p>
        </p:txBody>
      </p:sp>
    </p:spTree>
    <p:extLst>
      <p:ext uri="{BB962C8B-B14F-4D97-AF65-F5344CB8AC3E}">
        <p14:creationId xmlns:p14="http://schemas.microsoft.com/office/powerpoint/2010/main" val="379921313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main mast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574006" y="2266157"/>
            <a:ext cx="3308350" cy="3308350"/>
          </a:xfrm>
          <a:prstGeom prst="ellipse">
            <a:avLst/>
          </a:prstGeom>
          <a:ln w="88900">
            <a:solidFill>
              <a:schemeClr val="accent6"/>
            </a:solidFill>
          </a:ln>
        </p:spPr>
        <p:txBody>
          <a:bodyPr/>
          <a:lstStyle/>
          <a:p>
            <a:pPr lvl="0"/>
            <a:endParaRPr lang="id-ID" noProof="0">
              <a:sym typeface="Roboto Regular"/>
            </a:endParaRPr>
          </a:p>
        </p:txBody>
      </p:sp>
      <p:sp>
        <p:nvSpPr>
          <p:cNvPr id="4" name="Shape 6">
            <a:extLst>
              <a:ext uri="{FF2B5EF4-FFF2-40B4-BE49-F238E27FC236}">
                <a16:creationId xmlns:a16="http://schemas.microsoft.com/office/drawing/2014/main" id="{C3982004-1F5E-4F7C-BEC2-E4752DFF1F8B}"/>
              </a:ext>
            </a:extLst>
          </p:cNvPr>
          <p:cNvSpPr>
            <a:spLocks noGrp="1"/>
          </p:cNvSpPr>
          <p:nvPr>
            <p:ph type="sldNum" sz="quarter" idx="11"/>
          </p:nvPr>
        </p:nvSpPr>
        <p:spPr>
          <a:ln/>
        </p:spPr>
        <p:txBody>
          <a:bodyPr/>
          <a:lstStyle>
            <a:lvl1pPr>
              <a:defRPr/>
            </a:lvl1pPr>
          </a:lstStyle>
          <a:p>
            <a:fld id="{8AA033C2-D6C5-4175-898F-C95FF7C306F2}" type="slidenum">
              <a:rPr lang="en-US" altLang="en-US"/>
              <a:pPr/>
              <a:t>‹#›</a:t>
            </a:fld>
            <a:endParaRPr lang="en-US" altLang="en-US" dirty="0"/>
          </a:p>
        </p:txBody>
      </p:sp>
    </p:spTree>
    <p:extLst>
      <p:ext uri="{BB962C8B-B14F-4D97-AF65-F5344CB8AC3E}">
        <p14:creationId xmlns:p14="http://schemas.microsoft.com/office/powerpoint/2010/main" val="94164651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343400"/>
            <a:ext cx="10566400" cy="914400"/>
          </a:xfrm>
        </p:spPr>
        <p:txBody>
          <a:bodyPr/>
          <a:lstStyle>
            <a:lvl1pPr algn="r">
              <a:defRPr>
                <a:latin typeface="Arial Narrow"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914400" y="5257800"/>
            <a:ext cx="10566400" cy="609600"/>
          </a:xfrm>
        </p:spPr>
        <p:txBody>
          <a:bodyPr/>
          <a:lstStyle>
            <a:lvl1pPr marL="0" indent="0" algn="r">
              <a:buNone/>
              <a:defRPr>
                <a:solidFill>
                  <a:srgbClr val="E20000"/>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210842D4-8EEC-4525-9287-085CBC76E082}" type="datetime1">
              <a:rPr lang="en-US" smtClean="0"/>
              <a:t>8/24/2023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913405A-E806-461E-A851-2B81A0411FDB}" type="slidenum">
              <a:rPr lang="en-US"/>
              <a:pPr>
                <a:defRPr/>
              </a:pPr>
              <a:t>‹#›</a:t>
            </a:fld>
            <a:endParaRPr lang="en-US" dirty="0"/>
          </a:p>
        </p:txBody>
      </p:sp>
      <p:pic>
        <p:nvPicPr>
          <p:cNvPr id="11266" name="Picture 2" descr="G:\Perm\Public\Life Care Services\LCS Development\Logo\FINAL Logo Files\• LCS Development LOGO FINALS\RBG jpg\24902-1 LCS Development Logo-10.jpg"/>
          <p:cNvPicPr>
            <a:picLocks noChangeAspect="1" noChangeArrowheads="1"/>
          </p:cNvPicPr>
          <p:nvPr userDrawn="1"/>
        </p:nvPicPr>
        <p:blipFill>
          <a:blip r:embed="rId2" cstate="print"/>
          <a:srcRect l="15909" t="15748" r="15909" b="12684"/>
          <a:stretch>
            <a:fillRect/>
          </a:stretch>
        </p:blipFill>
        <p:spPr bwMode="auto">
          <a:xfrm>
            <a:off x="1016001" y="609600"/>
            <a:ext cx="4509369" cy="2743200"/>
          </a:xfrm>
          <a:prstGeom prst="rect">
            <a:avLst/>
          </a:prstGeom>
          <a:noFill/>
        </p:spPr>
      </p:pic>
    </p:spTree>
    <p:extLst>
      <p:ext uri="{BB962C8B-B14F-4D97-AF65-F5344CB8AC3E}">
        <p14:creationId xmlns:p14="http://schemas.microsoft.com/office/powerpoint/2010/main" val="1016207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676400"/>
            <a:ext cx="10972800" cy="762000"/>
          </a:xfrm>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609600" y="2438400"/>
            <a:ext cx="10972800" cy="3886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C30C7F9-6635-414B-BFF1-023436713900}" type="datetime1">
              <a:rPr lang="en-US" smtClean="0"/>
              <a:t>8/24/2023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DFDADB1-7E3C-4080-8B50-B65AD1E88DEC}" type="slidenum">
              <a:rPr lang="en-US"/>
              <a:pPr>
                <a:defRPr/>
              </a:pPr>
              <a:t>‹#›</a:t>
            </a:fld>
            <a:endParaRPr lang="en-US" dirty="0"/>
          </a:p>
        </p:txBody>
      </p:sp>
    </p:spTree>
    <p:extLst>
      <p:ext uri="{BB962C8B-B14F-4D97-AF65-F5344CB8AC3E}">
        <p14:creationId xmlns:p14="http://schemas.microsoft.com/office/powerpoint/2010/main" val="3174397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09600" y="2286001"/>
            <a:ext cx="5384800" cy="39163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286001"/>
            <a:ext cx="5384800" cy="39163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87AE857F-D445-4D91-BC92-4564730D9E96}" type="datetime1">
              <a:rPr lang="en-US" smtClean="0"/>
              <a:t>8/24/2023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ECF673D-1431-4149-ADFE-1672C9EA9738}" type="slidenum">
              <a:rPr lang="en-US"/>
              <a:pPr>
                <a:defRPr/>
              </a:pPr>
              <a:t>‹#›</a:t>
            </a:fld>
            <a:endParaRPr lang="en-US" dirty="0"/>
          </a:p>
        </p:txBody>
      </p:sp>
    </p:spTree>
    <p:extLst>
      <p:ext uri="{BB962C8B-B14F-4D97-AF65-F5344CB8AC3E}">
        <p14:creationId xmlns:p14="http://schemas.microsoft.com/office/powerpoint/2010/main" val="2959577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76400"/>
            <a:ext cx="5386917" cy="63976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316162"/>
            <a:ext cx="5386917" cy="3951288"/>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676400"/>
            <a:ext cx="5389033" cy="63976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316162"/>
            <a:ext cx="5389033" cy="3951288"/>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4B71E70B-A304-45BA-AD1F-8C63561450F1}" type="datetime1">
              <a:rPr lang="en-US" smtClean="0"/>
              <a:t>8/24/2023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AE9FC4DE-F15F-44EA-8BA5-20CA3C30D1C8}" type="slidenum">
              <a:rPr lang="en-US"/>
              <a:pPr>
                <a:defRPr/>
              </a:pPr>
              <a:t>‹#›</a:t>
            </a:fld>
            <a:endParaRPr lang="en-US" dirty="0"/>
          </a:p>
        </p:txBody>
      </p:sp>
    </p:spTree>
    <p:extLst>
      <p:ext uri="{BB962C8B-B14F-4D97-AF65-F5344CB8AC3E}">
        <p14:creationId xmlns:p14="http://schemas.microsoft.com/office/powerpoint/2010/main" val="1617544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C8D2330F-4F15-46FF-A1D1-183BFB00C2FB}" type="datetime1">
              <a:rPr lang="en-US" smtClean="0"/>
              <a:t>8/24/2023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42086DCC-0C58-43FC-94DF-53F80DEE6AE8}" type="slidenum">
              <a:rPr lang="en-US"/>
              <a:pPr>
                <a:defRPr/>
              </a:pPr>
              <a:t>‹#›</a:t>
            </a:fld>
            <a:endParaRPr lang="en-US" dirty="0"/>
          </a:p>
        </p:txBody>
      </p:sp>
    </p:spTree>
    <p:extLst>
      <p:ext uri="{BB962C8B-B14F-4D97-AF65-F5344CB8AC3E}">
        <p14:creationId xmlns:p14="http://schemas.microsoft.com/office/powerpoint/2010/main" val="1646645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F1BCE0C-5535-44B4-895B-12B4066A7551}" type="datetime1">
              <a:rPr lang="en-US" smtClean="0"/>
              <a:t>8/24/2023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E0A24D3E-4417-45D2-8F89-3622A30303A5}" type="slidenum">
              <a:rPr lang="en-US"/>
              <a:pPr>
                <a:defRPr/>
              </a:pPr>
              <a:t>‹#›</a:t>
            </a:fld>
            <a:endParaRPr lang="en-US" dirty="0"/>
          </a:p>
        </p:txBody>
      </p:sp>
    </p:spTree>
    <p:extLst>
      <p:ext uri="{BB962C8B-B14F-4D97-AF65-F5344CB8AC3E}">
        <p14:creationId xmlns:p14="http://schemas.microsoft.com/office/powerpoint/2010/main" val="21374766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o not remove" hidden="1"/>
          <p:cNvSpPr>
            <a:spLocks noChangeArrowheads="1"/>
          </p:cNvSpPr>
          <p:nvPr userDrawn="1">
            <p:custDataLst>
              <p:tags r:id="rId1"/>
            </p:custDataLst>
          </p:nvPr>
        </p:nvSpPr>
        <p:spPr bwMode="auto">
          <a:xfrm>
            <a:off x="0" y="0"/>
            <a:ext cx="16933" cy="12700"/>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b"/>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endParaRPr lang="en-US" altLang="en-US" sz="2400" dirty="0"/>
          </a:p>
        </p:txBody>
      </p:sp>
      <p:sp>
        <p:nvSpPr>
          <p:cNvPr id="5" name="Rectangle 4"/>
          <p:cNvSpPr>
            <a:spLocks noChangeArrowheads="1"/>
          </p:cNvSpPr>
          <p:nvPr userDrawn="1"/>
        </p:nvSpPr>
        <p:spPr bwMode="auto">
          <a:xfrm>
            <a:off x="0" y="1676400"/>
            <a:ext cx="12192000" cy="3124200"/>
          </a:xfrm>
          <a:prstGeom prst="rect">
            <a:avLst/>
          </a:prstGeom>
          <a:solidFill>
            <a:srgbClr val="62269E"/>
          </a:solidFill>
          <a:ln>
            <a:noFill/>
          </a:ln>
          <a:extLst>
            <a:ext uri="{91240B29-F687-4F45-9708-019B960494DF}">
              <a14:hiddenLine xmlns:a14="http://schemas.microsoft.com/office/drawing/2010/main" w="9525" algn="ctr">
                <a:solidFill>
                  <a:srgbClr val="000000"/>
                </a:solidFill>
                <a:round/>
                <a:headEnd/>
                <a:tailEnd/>
              </a14:hiddenLine>
            </a:ext>
          </a:extLst>
        </p:spPr>
        <p:txBody>
          <a:bodyPr anchor="b"/>
          <a:lstStyle>
            <a:lvl1pPr eaLnBrk="0" hangingPunct="0">
              <a:defRPr sz="2400">
                <a:solidFill>
                  <a:schemeClr val="tx1"/>
                </a:solidFill>
                <a:latin typeface="Trebuchet MS" pitchFamily="34" charset="0"/>
                <a:ea typeface="ＭＳ Ｐゴシック" pitchFamily="34" charset="-128"/>
              </a:defRPr>
            </a:lvl1pPr>
            <a:lvl2pPr marL="742950" indent="-285750" eaLnBrk="0" hangingPunct="0">
              <a:defRPr sz="2400">
                <a:solidFill>
                  <a:schemeClr val="tx1"/>
                </a:solidFill>
                <a:latin typeface="Trebuchet MS" pitchFamily="34" charset="0"/>
                <a:ea typeface="ＭＳ Ｐゴシック" pitchFamily="34" charset="-128"/>
              </a:defRPr>
            </a:lvl2pPr>
            <a:lvl3pPr marL="1143000" indent="-228600" eaLnBrk="0" hangingPunct="0">
              <a:defRPr sz="2400">
                <a:solidFill>
                  <a:schemeClr val="tx1"/>
                </a:solidFill>
                <a:latin typeface="Trebuchet MS" pitchFamily="34" charset="0"/>
                <a:ea typeface="ＭＳ Ｐゴシック" pitchFamily="34" charset="-128"/>
              </a:defRPr>
            </a:lvl3pPr>
            <a:lvl4pPr marL="1600200" indent="-228600" eaLnBrk="0" hangingPunct="0">
              <a:defRPr sz="2400">
                <a:solidFill>
                  <a:schemeClr val="tx1"/>
                </a:solidFill>
                <a:latin typeface="Trebuchet MS" pitchFamily="34" charset="0"/>
                <a:ea typeface="ＭＳ Ｐゴシック" pitchFamily="34" charset="-128"/>
              </a:defRPr>
            </a:lvl4pPr>
            <a:lvl5pPr marL="2057400" indent="-228600" eaLnBrk="0" hangingPunct="0">
              <a:defRPr sz="2400">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rebuchet MS" pitchFamily="34" charset="0"/>
                <a:ea typeface="ＭＳ Ｐゴシック" pitchFamily="34" charset="-128"/>
              </a:defRPr>
            </a:lvl9pPr>
          </a:lstStyle>
          <a:p>
            <a:pPr eaLnBrk="1" hangingPunct="1">
              <a:defRPr/>
            </a:pPr>
            <a:endParaRPr lang="en-US" altLang="en-US" sz="2400" dirty="0"/>
          </a:p>
        </p:txBody>
      </p:sp>
      <p:sp>
        <p:nvSpPr>
          <p:cNvPr id="6" name="Rectangle 5"/>
          <p:cNvSpPr>
            <a:spLocks noChangeArrowheads="1"/>
          </p:cNvSpPr>
          <p:nvPr userDrawn="1"/>
        </p:nvSpPr>
        <p:spPr bwMode="auto">
          <a:xfrm>
            <a:off x="609600" y="6492875"/>
            <a:ext cx="4165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82588" indent="-382588" defTabSz="1019175" eaLnBrk="0" hangingPunct="0">
              <a:defRPr sz="2400">
                <a:solidFill>
                  <a:schemeClr val="tx1"/>
                </a:solidFill>
                <a:latin typeface="Trebuchet MS" pitchFamily="34" charset="0"/>
                <a:ea typeface="ＭＳ Ｐゴシック" pitchFamily="34" charset="-128"/>
              </a:defRPr>
            </a:lvl1pPr>
            <a:lvl2pPr marL="742950" indent="-285750" defTabSz="1019175" eaLnBrk="0" hangingPunct="0">
              <a:defRPr sz="2400">
                <a:solidFill>
                  <a:schemeClr val="tx1"/>
                </a:solidFill>
                <a:latin typeface="Trebuchet MS" pitchFamily="34" charset="0"/>
                <a:ea typeface="ＭＳ Ｐゴシック" pitchFamily="34" charset="-128"/>
              </a:defRPr>
            </a:lvl2pPr>
            <a:lvl3pPr marL="1143000" indent="-228600" defTabSz="1019175" eaLnBrk="0" hangingPunct="0">
              <a:defRPr sz="2400">
                <a:solidFill>
                  <a:schemeClr val="tx1"/>
                </a:solidFill>
                <a:latin typeface="Trebuchet MS" pitchFamily="34" charset="0"/>
                <a:ea typeface="ＭＳ Ｐゴシック" pitchFamily="34" charset="-128"/>
              </a:defRPr>
            </a:lvl3pPr>
            <a:lvl4pPr marL="1600200" indent="-228600" defTabSz="1019175" eaLnBrk="0" hangingPunct="0">
              <a:defRPr sz="2400">
                <a:solidFill>
                  <a:schemeClr val="tx1"/>
                </a:solidFill>
                <a:latin typeface="Trebuchet MS" pitchFamily="34" charset="0"/>
                <a:ea typeface="ＭＳ Ｐゴシック" pitchFamily="34" charset="-128"/>
              </a:defRPr>
            </a:lvl4pPr>
            <a:lvl5pPr marL="2057400" indent="-228600" defTabSz="1019175" eaLnBrk="0" hangingPunct="0">
              <a:defRPr sz="2400">
                <a:solidFill>
                  <a:schemeClr val="tx1"/>
                </a:solidFill>
                <a:latin typeface="Trebuchet MS" pitchFamily="34" charset="0"/>
                <a:ea typeface="ＭＳ Ｐゴシック" pitchFamily="34" charset="-128"/>
              </a:defRPr>
            </a:lvl5pPr>
            <a:lvl6pPr marL="2514600" indent="-228600" defTabSz="1019175" eaLnBrk="0" fontAlgn="base" hangingPunct="0">
              <a:spcBef>
                <a:spcPct val="0"/>
              </a:spcBef>
              <a:spcAft>
                <a:spcPct val="0"/>
              </a:spcAft>
              <a:defRPr sz="2400">
                <a:solidFill>
                  <a:schemeClr val="tx1"/>
                </a:solidFill>
                <a:latin typeface="Trebuchet MS" pitchFamily="34" charset="0"/>
                <a:ea typeface="ＭＳ Ｐゴシック" pitchFamily="34" charset="-128"/>
              </a:defRPr>
            </a:lvl6pPr>
            <a:lvl7pPr marL="2971800" indent="-228600" defTabSz="1019175" eaLnBrk="0" fontAlgn="base" hangingPunct="0">
              <a:spcBef>
                <a:spcPct val="0"/>
              </a:spcBef>
              <a:spcAft>
                <a:spcPct val="0"/>
              </a:spcAft>
              <a:defRPr sz="2400">
                <a:solidFill>
                  <a:schemeClr val="tx1"/>
                </a:solidFill>
                <a:latin typeface="Trebuchet MS" pitchFamily="34" charset="0"/>
                <a:ea typeface="ＭＳ Ｐゴシック" pitchFamily="34" charset="-128"/>
              </a:defRPr>
            </a:lvl7pPr>
            <a:lvl8pPr marL="3429000" indent="-228600" defTabSz="1019175" eaLnBrk="0" fontAlgn="base" hangingPunct="0">
              <a:spcBef>
                <a:spcPct val="0"/>
              </a:spcBef>
              <a:spcAft>
                <a:spcPct val="0"/>
              </a:spcAft>
              <a:defRPr sz="2400">
                <a:solidFill>
                  <a:schemeClr val="tx1"/>
                </a:solidFill>
                <a:latin typeface="Trebuchet MS" pitchFamily="34" charset="0"/>
                <a:ea typeface="ＭＳ Ｐゴシック" pitchFamily="34" charset="-128"/>
              </a:defRPr>
            </a:lvl8pPr>
            <a:lvl9pPr marL="3886200" indent="-228600" defTabSz="1019175" eaLnBrk="0" fontAlgn="base" hangingPunct="0">
              <a:spcBef>
                <a:spcPct val="0"/>
              </a:spcBef>
              <a:spcAft>
                <a:spcPct val="0"/>
              </a:spcAft>
              <a:defRPr sz="2400">
                <a:solidFill>
                  <a:schemeClr val="tx1"/>
                </a:solidFill>
                <a:latin typeface="Trebuchet MS" pitchFamily="34" charset="0"/>
                <a:ea typeface="ＭＳ Ｐゴシック" pitchFamily="34" charset="-128"/>
              </a:defRPr>
            </a:lvl9pPr>
          </a:lstStyle>
          <a:p>
            <a:pPr eaLnBrk="1" hangingPunct="1">
              <a:spcBef>
                <a:spcPct val="20000"/>
              </a:spcBef>
              <a:defRPr/>
            </a:pPr>
            <a:r>
              <a:rPr lang="en-US" altLang="en-US" sz="700" dirty="0">
                <a:solidFill>
                  <a:srgbClr val="000000"/>
                </a:solidFill>
                <a:latin typeface="Arial" charset="0"/>
                <a:cs typeface="Arial" charset="0"/>
              </a:rPr>
              <a:t>B.C. Ziegler and Company | Member SIPC &amp; FINRA</a:t>
            </a:r>
          </a:p>
        </p:txBody>
      </p:sp>
      <p:sp>
        <p:nvSpPr>
          <p:cNvPr id="7" name="Rectangle 6"/>
          <p:cNvSpPr/>
          <p:nvPr userDrawn="1"/>
        </p:nvSpPr>
        <p:spPr bwMode="auto">
          <a:xfrm>
            <a:off x="0" y="4800601"/>
            <a:ext cx="12192000" cy="136525"/>
          </a:xfrm>
          <a:prstGeom prst="rect">
            <a:avLst/>
          </a:prstGeom>
          <a:solidFill>
            <a:schemeClr val="bg1">
              <a:lumMod val="85000"/>
            </a:schemeClr>
          </a:solidFill>
          <a:ln w="9525" cap="flat" cmpd="sng" algn="ctr">
            <a:noFill/>
            <a:prstDash val="solid"/>
            <a:round/>
            <a:headEnd type="none" w="med" len="med"/>
            <a:tailEnd type="none" w="med" len="med"/>
          </a:ln>
          <a:effectLst/>
        </p:spPr>
        <p:txBody>
          <a:bodyPr anchor="b"/>
          <a:lstStyle/>
          <a:p>
            <a:pPr eaLnBrk="1" hangingPunct="1">
              <a:defRPr/>
            </a:pPr>
            <a:endParaRPr lang="en-US" sz="1800" dirty="0">
              <a:ea typeface="ＭＳ Ｐゴシック" charset="-128"/>
              <a:cs typeface="ＭＳ Ｐゴシック" charset="0"/>
            </a:endParaRPr>
          </a:p>
        </p:txBody>
      </p:sp>
      <p:pic>
        <p:nvPicPr>
          <p:cNvPr id="8" name="Picture 4"/>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026400" y="317501"/>
            <a:ext cx="36576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p:cNvSpPr>
            <a:spLocks noGrp="1" noChangeArrowheads="1"/>
          </p:cNvSpPr>
          <p:nvPr>
            <p:ph type="ctrTitle"/>
          </p:nvPr>
        </p:nvSpPr>
        <p:spPr>
          <a:xfrm>
            <a:off x="605323" y="2930219"/>
            <a:ext cx="10972799" cy="506526"/>
          </a:xfrm>
          <a:prstGeom prst="rect">
            <a:avLst/>
          </a:prstGeom>
        </p:spPr>
        <p:txBody>
          <a:bodyPr anchor="t"/>
          <a:lstStyle>
            <a:lvl1pPr>
              <a:defRPr sz="1800" b="0">
                <a:solidFill>
                  <a:schemeClr val="bg1"/>
                </a:solidFill>
                <a:latin typeface="Arial" charset="0"/>
                <a:ea typeface="Arial" charset="0"/>
                <a:cs typeface="Arial" charset="0"/>
              </a:defRPr>
            </a:lvl1pPr>
          </a:lstStyle>
          <a:p>
            <a:r>
              <a:rPr lang="en-US" dirty="0"/>
              <a:t>Click to edit Master title style</a:t>
            </a:r>
          </a:p>
        </p:txBody>
      </p:sp>
      <p:sp>
        <p:nvSpPr>
          <p:cNvPr id="11" name="Rectangle 5"/>
          <p:cNvSpPr>
            <a:spLocks noGrp="1" noChangeArrowheads="1"/>
          </p:cNvSpPr>
          <p:nvPr>
            <p:ph type="subTitle" idx="1"/>
          </p:nvPr>
        </p:nvSpPr>
        <p:spPr>
          <a:xfrm>
            <a:off x="609600" y="2103414"/>
            <a:ext cx="7620000" cy="245989"/>
          </a:xfrm>
          <a:prstGeom prst="rect">
            <a:avLst/>
          </a:prstGeom>
        </p:spPr>
        <p:txBody>
          <a:bodyPr/>
          <a:lstStyle>
            <a:lvl1pPr marL="0" indent="0">
              <a:buFontTx/>
              <a:buNone/>
              <a:defRPr sz="1000" b="1" baseline="0">
                <a:solidFill>
                  <a:schemeClr val="bg1"/>
                </a:solidFill>
                <a:latin typeface="Arial" charset="0"/>
                <a:ea typeface="Arial" charset="0"/>
                <a:cs typeface="Arial" charset="0"/>
              </a:defRPr>
            </a:lvl1pPr>
          </a:lstStyle>
          <a:p>
            <a:r>
              <a:rPr lang="en-US"/>
              <a:t>Click to edit Master subtitle style</a:t>
            </a:r>
            <a:endParaRPr lang="en-US" dirty="0"/>
          </a:p>
        </p:txBody>
      </p:sp>
    </p:spTree>
    <p:extLst>
      <p:ext uri="{BB962C8B-B14F-4D97-AF65-F5344CB8AC3E}">
        <p14:creationId xmlns:p14="http://schemas.microsoft.com/office/powerpoint/2010/main" val="3829158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solidFill>
          <a:srgbClr val="FFFFFF"/>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8153400" y="3098800"/>
            <a:ext cx="3035300" cy="3035300"/>
          </a:xfrm>
          <a:prstGeom prst="ellipse">
            <a:avLst/>
          </a:prstGeom>
          <a:ln w="88900">
            <a:solidFill>
              <a:schemeClr val="accent6"/>
            </a:solidFill>
          </a:ln>
        </p:spPr>
        <p:txBody>
          <a:bodyPr/>
          <a:lstStyle/>
          <a:p>
            <a:pPr lvl="0"/>
            <a:endParaRPr lang="id-ID" noProof="0">
              <a:sym typeface="Roboto Regular"/>
            </a:endParaRPr>
          </a:p>
        </p:txBody>
      </p:sp>
    </p:spTree>
    <p:extLst>
      <p:ext uri="{BB962C8B-B14F-4D97-AF65-F5344CB8AC3E}">
        <p14:creationId xmlns:p14="http://schemas.microsoft.com/office/powerpoint/2010/main" val="3465932818"/>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o not remove" hidden="1"/>
          <p:cNvSpPr>
            <a:spLocks noChangeArrowheads="1"/>
          </p:cNvSpPr>
          <p:nvPr userDrawn="1">
            <p:custDataLst>
              <p:tags r:id="rId1"/>
            </p:custDataLst>
          </p:nvPr>
        </p:nvSpPr>
        <p:spPr bwMode="auto">
          <a:xfrm>
            <a:off x="0" y="0"/>
            <a:ext cx="16933" cy="12700"/>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b"/>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endParaRPr lang="en-US" altLang="en-US" sz="2400" dirty="0"/>
          </a:p>
        </p:txBody>
      </p:sp>
      <p:sp>
        <p:nvSpPr>
          <p:cNvPr id="5" name="Rectangle 4"/>
          <p:cNvSpPr>
            <a:spLocks noChangeArrowheads="1"/>
          </p:cNvSpPr>
          <p:nvPr userDrawn="1"/>
        </p:nvSpPr>
        <p:spPr bwMode="auto">
          <a:xfrm>
            <a:off x="1" y="0"/>
            <a:ext cx="12196233" cy="298450"/>
          </a:xfrm>
          <a:prstGeom prst="rect">
            <a:avLst/>
          </a:prstGeom>
          <a:solidFill>
            <a:srgbClr val="62269E"/>
          </a:solidFill>
          <a:ln>
            <a:noFill/>
          </a:ln>
          <a:extLst>
            <a:ext uri="{91240B29-F687-4F45-9708-019B960494DF}">
              <a14:hiddenLine xmlns:a14="http://schemas.microsoft.com/office/drawing/2010/main" w="9525" algn="ctr">
                <a:solidFill>
                  <a:srgbClr val="000000"/>
                </a:solidFill>
                <a:round/>
                <a:headEnd/>
                <a:tailEnd/>
              </a14:hiddenLine>
            </a:ext>
          </a:extLst>
        </p:spPr>
        <p:txBody>
          <a:bodyPr anchor="b"/>
          <a:lstStyle>
            <a:lvl1pPr eaLnBrk="0" hangingPunct="0">
              <a:defRPr sz="2400">
                <a:solidFill>
                  <a:schemeClr val="tx1"/>
                </a:solidFill>
                <a:latin typeface="Trebuchet MS" pitchFamily="34" charset="0"/>
                <a:ea typeface="ＭＳ Ｐゴシック" pitchFamily="34" charset="-128"/>
              </a:defRPr>
            </a:lvl1pPr>
            <a:lvl2pPr marL="742950" indent="-285750" eaLnBrk="0" hangingPunct="0">
              <a:defRPr sz="2400">
                <a:solidFill>
                  <a:schemeClr val="tx1"/>
                </a:solidFill>
                <a:latin typeface="Trebuchet MS" pitchFamily="34" charset="0"/>
                <a:ea typeface="ＭＳ Ｐゴシック" pitchFamily="34" charset="-128"/>
              </a:defRPr>
            </a:lvl2pPr>
            <a:lvl3pPr marL="1143000" indent="-228600" eaLnBrk="0" hangingPunct="0">
              <a:defRPr sz="2400">
                <a:solidFill>
                  <a:schemeClr val="tx1"/>
                </a:solidFill>
                <a:latin typeface="Trebuchet MS" pitchFamily="34" charset="0"/>
                <a:ea typeface="ＭＳ Ｐゴシック" pitchFamily="34" charset="-128"/>
              </a:defRPr>
            </a:lvl3pPr>
            <a:lvl4pPr marL="1600200" indent="-228600" eaLnBrk="0" hangingPunct="0">
              <a:defRPr sz="2400">
                <a:solidFill>
                  <a:schemeClr val="tx1"/>
                </a:solidFill>
                <a:latin typeface="Trebuchet MS" pitchFamily="34" charset="0"/>
                <a:ea typeface="ＭＳ Ｐゴシック" pitchFamily="34" charset="-128"/>
              </a:defRPr>
            </a:lvl4pPr>
            <a:lvl5pPr marL="2057400" indent="-228600" eaLnBrk="0" hangingPunct="0">
              <a:defRPr sz="2400">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rebuchet MS" pitchFamily="34" charset="0"/>
                <a:ea typeface="ＭＳ Ｐゴシック" pitchFamily="34" charset="-128"/>
              </a:defRPr>
            </a:lvl9pPr>
          </a:lstStyle>
          <a:p>
            <a:pPr eaLnBrk="1" hangingPunct="1">
              <a:defRPr/>
            </a:pPr>
            <a:endParaRPr lang="en-US" altLang="en-US" sz="2400" dirty="0"/>
          </a:p>
        </p:txBody>
      </p:sp>
      <p:sp>
        <p:nvSpPr>
          <p:cNvPr id="7" name="Rectangle 6"/>
          <p:cNvSpPr/>
          <p:nvPr userDrawn="1"/>
        </p:nvSpPr>
        <p:spPr bwMode="auto">
          <a:xfrm>
            <a:off x="0" y="258764"/>
            <a:ext cx="12192000" cy="46037"/>
          </a:xfrm>
          <a:prstGeom prst="rect">
            <a:avLst/>
          </a:prstGeom>
          <a:solidFill>
            <a:schemeClr val="bg1">
              <a:lumMod val="85000"/>
            </a:schemeClr>
          </a:solidFill>
          <a:ln w="9525" cap="flat" cmpd="sng" algn="ctr">
            <a:noFill/>
            <a:prstDash val="solid"/>
            <a:round/>
            <a:headEnd type="none" w="med" len="med"/>
            <a:tailEnd type="none" w="med" len="med"/>
          </a:ln>
          <a:effectLst/>
        </p:spPr>
        <p:txBody>
          <a:bodyPr anchor="b"/>
          <a:lstStyle/>
          <a:p>
            <a:pPr eaLnBrk="1" hangingPunct="1">
              <a:defRPr/>
            </a:pPr>
            <a:endParaRPr lang="en-US" sz="1800" dirty="0">
              <a:ea typeface="ＭＳ Ｐゴシック" charset="-128"/>
              <a:cs typeface="ＭＳ Ｐゴシック" charset="0"/>
            </a:endParaRPr>
          </a:p>
        </p:txBody>
      </p:sp>
      <p:cxnSp>
        <p:nvCxnSpPr>
          <p:cNvPr id="8" name="Straight Connector 4"/>
          <p:cNvCxnSpPr>
            <a:cxnSpLocks noChangeShapeType="1"/>
          </p:cNvCxnSpPr>
          <p:nvPr userDrawn="1"/>
        </p:nvCxnSpPr>
        <p:spPr bwMode="auto">
          <a:xfrm>
            <a:off x="122767" y="685800"/>
            <a:ext cx="11946467" cy="0"/>
          </a:xfrm>
          <a:prstGeom prst="line">
            <a:avLst/>
          </a:prstGeom>
          <a:noFill/>
          <a:ln w="12700" algn="ctr">
            <a:solidFill>
              <a:srgbClr val="62269E"/>
            </a:solidFill>
            <a:round/>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bwMode="auto">
          <a:xfrm>
            <a:off x="1" y="6545263"/>
            <a:ext cx="12196233" cy="0"/>
          </a:xfrm>
          <a:prstGeom prst="line">
            <a:avLst/>
          </a:prstGeom>
          <a:noFill/>
          <a:ln w="9525" cap="flat" cmpd="sng" algn="ctr">
            <a:solidFill>
              <a:schemeClr val="tx1">
                <a:lumMod val="50000"/>
                <a:lumOff val="50000"/>
              </a:schemeClr>
            </a:solidFill>
            <a:prstDash val="solid"/>
            <a:round/>
            <a:headEnd type="none" w="med" len="med"/>
            <a:tailEnd type="none" w="med" len="med"/>
          </a:ln>
          <a:effectLst/>
        </p:spPr>
      </p:cxnSp>
      <p:pic>
        <p:nvPicPr>
          <p:cNvPr id="10" name="Picture 5"/>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22767" y="6589713"/>
            <a:ext cx="1162051"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userDrawn="1"/>
        </p:nvSpPr>
        <p:spPr bwMode="auto">
          <a:xfrm>
            <a:off x="11700934" y="6599239"/>
            <a:ext cx="283633" cy="212725"/>
          </a:xfrm>
          <a:prstGeom prst="rect">
            <a:avLst/>
          </a:prstGeom>
          <a:solidFill>
            <a:schemeClr val="bg1">
              <a:lumMod val="75000"/>
            </a:schemeClr>
          </a:solidFill>
          <a:ln w="9525" cap="flat" cmpd="sng" algn="ctr">
            <a:noFill/>
            <a:prstDash val="solid"/>
            <a:round/>
            <a:headEnd type="none" w="med" len="med"/>
            <a:tailEnd type="none" w="med" len="med"/>
          </a:ln>
          <a:effectLst/>
        </p:spPr>
        <p:txBody>
          <a:bodyPr anchor="b"/>
          <a:lstStyle/>
          <a:p>
            <a:pPr eaLnBrk="1" hangingPunct="1">
              <a:defRPr/>
            </a:pPr>
            <a:endParaRPr lang="en-US" sz="1800" dirty="0">
              <a:ea typeface="ＭＳ Ｐゴシック" charset="-128"/>
              <a:cs typeface="ＭＳ Ｐゴシック" charset="0"/>
            </a:endParaRPr>
          </a:p>
        </p:txBody>
      </p:sp>
      <p:sp>
        <p:nvSpPr>
          <p:cNvPr id="12" name="TextBox 11"/>
          <p:cNvSpPr txBox="1">
            <a:spLocks noChangeArrowheads="1"/>
          </p:cNvSpPr>
          <p:nvPr userDrawn="1"/>
        </p:nvSpPr>
        <p:spPr bwMode="auto">
          <a:xfrm>
            <a:off x="11277600" y="6589714"/>
            <a:ext cx="11176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anose="020B060302020202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60302020202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60302020202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60302020202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ctr" eaLnBrk="1" hangingPunct="1">
              <a:defRPr/>
            </a:pPr>
            <a:fld id="{680DB2AD-F448-4852-94DC-C4F770E5E892}" type="slidenum">
              <a:rPr lang="en-US" altLang="en-US" sz="900">
                <a:solidFill>
                  <a:schemeClr val="bg1"/>
                </a:solidFill>
                <a:latin typeface="Arial" panose="020B0604020202020204" pitchFamily="34" charset="0"/>
                <a:cs typeface="Arial" panose="020B0604020202020204" pitchFamily="34" charset="0"/>
              </a:rPr>
              <a:pPr algn="ctr" eaLnBrk="1" hangingPunct="1">
                <a:defRPr/>
              </a:pPr>
              <a:t>‹#›</a:t>
            </a:fld>
            <a:endParaRPr lang="en-US" altLang="en-US" sz="900" dirty="0">
              <a:solidFill>
                <a:schemeClr val="bg1"/>
              </a:solidFill>
              <a:latin typeface="Arial" panose="020B0604020202020204" pitchFamily="34" charset="0"/>
              <a:cs typeface="Arial" panose="020B0604020202020204" pitchFamily="34" charset="0"/>
            </a:endParaRPr>
          </a:p>
        </p:txBody>
      </p:sp>
      <p:sp>
        <p:nvSpPr>
          <p:cNvPr id="13" name="Footer Placeholder 3"/>
          <p:cNvSpPr txBox="1">
            <a:spLocks/>
          </p:cNvSpPr>
          <p:nvPr userDrawn="1"/>
        </p:nvSpPr>
        <p:spPr>
          <a:xfrm>
            <a:off x="0" y="1"/>
            <a:ext cx="12192000" cy="365125"/>
          </a:xfrm>
          <a:prstGeom prst="rect">
            <a:avLst/>
          </a:prstGeom>
        </p:spPr>
        <p:txBody>
          <a:bodyPr/>
          <a:lstStyle>
            <a:lvl1pPr>
              <a:defRPr sz="1000"/>
            </a:lvl1pPr>
          </a:lstStyle>
          <a:p>
            <a:pPr algn="r" defTabSz="457200" eaLnBrk="1" hangingPunct="1">
              <a:defRPr/>
            </a:pPr>
            <a:endParaRPr lang="en-US" sz="700" dirty="0">
              <a:solidFill>
                <a:schemeClr val="bg1"/>
              </a:solidFill>
              <a:latin typeface="+mj-lt"/>
            </a:endParaRPr>
          </a:p>
        </p:txBody>
      </p:sp>
      <p:sp>
        <p:nvSpPr>
          <p:cNvPr id="6" name="Rectangle 2"/>
          <p:cNvSpPr>
            <a:spLocks noGrp="1" noChangeArrowheads="1"/>
          </p:cNvSpPr>
          <p:nvPr>
            <p:ph type="title"/>
          </p:nvPr>
        </p:nvSpPr>
        <p:spPr bwMode="gray">
          <a:xfrm>
            <a:off x="203200" y="298264"/>
            <a:ext cx="11785600" cy="38753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lang="en-US" sz="1800" b="1" cap="small" dirty="0">
                <a:latin typeface="Arial" panose="020B0604020202020204" pitchFamily="34" charset="0"/>
                <a:ea typeface="Arial" panose="020B0604020202020204" pitchFamily="34" charset="0"/>
                <a:cs typeface="Arial" panose="020B0604020202020204" pitchFamily="34" charset="0"/>
              </a:defRPr>
            </a:lvl1pPr>
          </a:lstStyle>
          <a:p>
            <a:pPr lvl="0"/>
            <a:r>
              <a:rPr lang="en-US"/>
              <a:t>Click </a:t>
            </a:r>
            <a:r>
              <a:rPr lang="en-US" dirty="0"/>
              <a:t>to edit Master </a:t>
            </a:r>
            <a:r>
              <a:rPr lang="en-US"/>
              <a:t>title style</a:t>
            </a:r>
            <a:endParaRPr lang="en-US" dirty="0"/>
          </a:p>
        </p:txBody>
      </p:sp>
      <p:sp>
        <p:nvSpPr>
          <p:cNvPr id="15" name="Content Placeholder 2"/>
          <p:cNvSpPr>
            <a:spLocks noGrp="1"/>
          </p:cNvSpPr>
          <p:nvPr>
            <p:ph idx="1"/>
          </p:nvPr>
        </p:nvSpPr>
        <p:spPr>
          <a:xfrm>
            <a:off x="203200" y="838200"/>
            <a:ext cx="11785600" cy="5559032"/>
          </a:xfrm>
          <a:prstGeom prst="rect">
            <a:avLst/>
          </a:prstGeom>
        </p:spPr>
        <p:txBody>
          <a:bodyPr/>
          <a:lstStyle>
            <a:lvl1pPr marL="342900" indent="-223838">
              <a:tabLst/>
              <a:defRPr b="0" i="0">
                <a:latin typeface="+mj-lt"/>
                <a:ea typeface="Garamond" charset="0"/>
                <a:cs typeface="Garamond" charset="0"/>
              </a:defRPr>
            </a:lvl1pPr>
            <a:lvl2pPr>
              <a:defRPr b="0" i="0">
                <a:latin typeface="+mj-lt"/>
                <a:ea typeface="Garamond" charset="0"/>
                <a:cs typeface="Garamond" charset="0"/>
              </a:defRPr>
            </a:lvl2pPr>
            <a:lvl3pPr>
              <a:defRPr b="0" i="0">
                <a:latin typeface="+mj-lt"/>
                <a:ea typeface="Garamond" charset="0"/>
                <a:cs typeface="Garamond" charset="0"/>
              </a:defRPr>
            </a:lvl3pPr>
            <a:lvl4pPr>
              <a:defRPr b="0" i="0">
                <a:latin typeface="+mj-lt"/>
                <a:ea typeface="Garamond" charset="0"/>
                <a:cs typeface="Garamond"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658988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Break Slide">
    <p:spTree>
      <p:nvGrpSpPr>
        <p:cNvPr id="1" name=""/>
        <p:cNvGrpSpPr/>
        <p:nvPr/>
      </p:nvGrpSpPr>
      <p:grpSpPr>
        <a:xfrm>
          <a:off x="0" y="0"/>
          <a:ext cx="0" cy="0"/>
          <a:chOff x="0" y="0"/>
          <a:chExt cx="0" cy="0"/>
        </a:xfrm>
      </p:grpSpPr>
      <p:sp>
        <p:nvSpPr>
          <p:cNvPr id="3" name="Do not remove" hidden="1"/>
          <p:cNvSpPr>
            <a:spLocks noChangeArrowheads="1"/>
          </p:cNvSpPr>
          <p:nvPr userDrawn="1">
            <p:custDataLst>
              <p:tags r:id="rId1"/>
            </p:custDataLst>
          </p:nvPr>
        </p:nvSpPr>
        <p:spPr bwMode="auto">
          <a:xfrm>
            <a:off x="0" y="0"/>
            <a:ext cx="16933" cy="12700"/>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b"/>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endParaRPr lang="en-US" altLang="en-US" sz="2400" dirty="0"/>
          </a:p>
        </p:txBody>
      </p:sp>
      <p:sp>
        <p:nvSpPr>
          <p:cNvPr id="4" name="Rectangle 3"/>
          <p:cNvSpPr>
            <a:spLocks noChangeArrowheads="1"/>
          </p:cNvSpPr>
          <p:nvPr userDrawn="1"/>
        </p:nvSpPr>
        <p:spPr bwMode="auto">
          <a:xfrm>
            <a:off x="0" y="1981200"/>
            <a:ext cx="12192000" cy="3124200"/>
          </a:xfrm>
          <a:prstGeom prst="rect">
            <a:avLst/>
          </a:prstGeom>
          <a:solidFill>
            <a:srgbClr val="62269E"/>
          </a:solidFill>
          <a:ln>
            <a:noFill/>
          </a:ln>
          <a:extLst>
            <a:ext uri="{91240B29-F687-4F45-9708-019B960494DF}">
              <a14:hiddenLine xmlns:a14="http://schemas.microsoft.com/office/drawing/2010/main" w="9525" algn="ctr">
                <a:solidFill>
                  <a:srgbClr val="000000"/>
                </a:solidFill>
                <a:round/>
                <a:headEnd/>
                <a:tailEnd/>
              </a14:hiddenLine>
            </a:ext>
          </a:extLst>
        </p:spPr>
        <p:txBody>
          <a:bodyPr anchor="b"/>
          <a:lstStyle>
            <a:lvl1pPr eaLnBrk="0" hangingPunct="0">
              <a:defRPr sz="2400">
                <a:solidFill>
                  <a:schemeClr val="tx1"/>
                </a:solidFill>
                <a:latin typeface="Trebuchet MS" pitchFamily="34" charset="0"/>
                <a:ea typeface="ＭＳ Ｐゴシック" pitchFamily="34" charset="-128"/>
              </a:defRPr>
            </a:lvl1pPr>
            <a:lvl2pPr marL="742950" indent="-285750" eaLnBrk="0" hangingPunct="0">
              <a:defRPr sz="2400">
                <a:solidFill>
                  <a:schemeClr val="tx1"/>
                </a:solidFill>
                <a:latin typeface="Trebuchet MS" pitchFamily="34" charset="0"/>
                <a:ea typeface="ＭＳ Ｐゴシック" pitchFamily="34" charset="-128"/>
              </a:defRPr>
            </a:lvl2pPr>
            <a:lvl3pPr marL="1143000" indent="-228600" eaLnBrk="0" hangingPunct="0">
              <a:defRPr sz="2400">
                <a:solidFill>
                  <a:schemeClr val="tx1"/>
                </a:solidFill>
                <a:latin typeface="Trebuchet MS" pitchFamily="34" charset="0"/>
                <a:ea typeface="ＭＳ Ｐゴシック" pitchFamily="34" charset="-128"/>
              </a:defRPr>
            </a:lvl3pPr>
            <a:lvl4pPr marL="1600200" indent="-228600" eaLnBrk="0" hangingPunct="0">
              <a:defRPr sz="2400">
                <a:solidFill>
                  <a:schemeClr val="tx1"/>
                </a:solidFill>
                <a:latin typeface="Trebuchet MS" pitchFamily="34" charset="0"/>
                <a:ea typeface="ＭＳ Ｐゴシック" pitchFamily="34" charset="-128"/>
              </a:defRPr>
            </a:lvl4pPr>
            <a:lvl5pPr marL="2057400" indent="-228600" eaLnBrk="0" hangingPunct="0">
              <a:defRPr sz="2400">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rebuchet MS" pitchFamily="34" charset="0"/>
                <a:ea typeface="ＭＳ Ｐゴシック" pitchFamily="34" charset="-128"/>
              </a:defRPr>
            </a:lvl9pPr>
          </a:lstStyle>
          <a:p>
            <a:pPr eaLnBrk="1" hangingPunct="1">
              <a:defRPr/>
            </a:pPr>
            <a:endParaRPr lang="en-US" altLang="en-US" sz="2400" dirty="0"/>
          </a:p>
        </p:txBody>
      </p:sp>
      <p:sp>
        <p:nvSpPr>
          <p:cNvPr id="5" name="Rectangle 4"/>
          <p:cNvSpPr/>
          <p:nvPr userDrawn="1"/>
        </p:nvSpPr>
        <p:spPr bwMode="auto">
          <a:xfrm>
            <a:off x="0" y="5105401"/>
            <a:ext cx="12192000" cy="136525"/>
          </a:xfrm>
          <a:prstGeom prst="rect">
            <a:avLst/>
          </a:prstGeom>
          <a:solidFill>
            <a:schemeClr val="bg1">
              <a:lumMod val="85000"/>
            </a:schemeClr>
          </a:solidFill>
          <a:ln w="9525" cap="flat" cmpd="sng" algn="ctr">
            <a:noFill/>
            <a:prstDash val="solid"/>
            <a:round/>
            <a:headEnd type="none" w="med" len="med"/>
            <a:tailEnd type="none" w="med" len="med"/>
          </a:ln>
          <a:effectLst/>
        </p:spPr>
        <p:txBody>
          <a:bodyPr anchor="b"/>
          <a:lstStyle/>
          <a:p>
            <a:pPr eaLnBrk="1" hangingPunct="1">
              <a:defRPr/>
            </a:pPr>
            <a:endParaRPr lang="en-US" sz="1800" dirty="0">
              <a:ea typeface="ＭＳ Ｐゴシック" charset="-128"/>
              <a:cs typeface="ＭＳ Ｐゴシック" charset="0"/>
            </a:endParaRPr>
          </a:p>
        </p:txBody>
      </p:sp>
      <p:sp>
        <p:nvSpPr>
          <p:cNvPr id="6" name="TextBox 5"/>
          <p:cNvSpPr txBox="1"/>
          <p:nvPr userDrawn="1"/>
        </p:nvSpPr>
        <p:spPr>
          <a:xfrm>
            <a:off x="609600" y="3805238"/>
            <a:ext cx="2540000" cy="461962"/>
          </a:xfrm>
          <a:prstGeom prst="rect">
            <a:avLst/>
          </a:prstGeom>
        </p:spPr>
        <p:txBody>
          <a:bodyPr/>
          <a:lstStyle>
            <a:lvl1pPr eaLnBrk="0" hangingPunct="0">
              <a:defRPr sz="2800" b="0" cap="all">
                <a:solidFill>
                  <a:schemeClr val="bg1"/>
                </a:solidFill>
                <a:latin typeface="Arial" charset="0"/>
                <a:ea typeface="Arial" charset="0"/>
                <a:cs typeface="Arial" charset="0"/>
              </a:defRPr>
            </a:lvl1pPr>
            <a:lvl2pPr eaLnBrk="0" hangingPunct="0">
              <a:defRPr sz="1600">
                <a:solidFill>
                  <a:srgbClr val="62269E"/>
                </a:solidFill>
                <a:latin typeface="Arial" charset="0"/>
                <a:ea typeface="ＭＳ Ｐゴシック" charset="-128"/>
                <a:cs typeface="ＭＳ Ｐゴシック" charset="-128"/>
              </a:defRPr>
            </a:lvl2pPr>
            <a:lvl3pPr eaLnBrk="0" hangingPunct="0">
              <a:defRPr sz="1600">
                <a:solidFill>
                  <a:srgbClr val="62269E"/>
                </a:solidFill>
                <a:latin typeface="Arial" charset="0"/>
                <a:ea typeface="ＭＳ Ｐゴシック" charset="-128"/>
                <a:cs typeface="ＭＳ Ｐゴシック" charset="-128"/>
              </a:defRPr>
            </a:lvl3pPr>
            <a:lvl4pPr eaLnBrk="0" hangingPunct="0">
              <a:defRPr sz="1600">
                <a:solidFill>
                  <a:srgbClr val="62269E"/>
                </a:solidFill>
                <a:latin typeface="Arial" charset="0"/>
                <a:ea typeface="ＭＳ Ｐゴシック" charset="-128"/>
                <a:cs typeface="ＭＳ Ｐゴシック" charset="-128"/>
              </a:defRPr>
            </a:lvl4pPr>
            <a:lvl5pPr eaLnBrk="0" hangingPunct="0">
              <a:defRPr sz="1600">
                <a:solidFill>
                  <a:srgbClr val="62269E"/>
                </a:solidFill>
                <a:latin typeface="Arial" charset="0"/>
                <a:ea typeface="ＭＳ Ｐゴシック" charset="-128"/>
                <a:cs typeface="ＭＳ Ｐゴシック" charset="-128"/>
              </a:defRPr>
            </a:lvl5pPr>
            <a:lvl6pPr marL="457200" fontAlgn="base">
              <a:spcBef>
                <a:spcPct val="0"/>
              </a:spcBef>
              <a:spcAft>
                <a:spcPct val="0"/>
              </a:spcAft>
              <a:defRPr sz="2800">
                <a:solidFill>
                  <a:schemeClr val="bg1"/>
                </a:solidFill>
                <a:ea typeface="ＭＳ Ｐゴシック" charset="-128"/>
              </a:defRPr>
            </a:lvl6pPr>
            <a:lvl7pPr marL="914400" fontAlgn="base">
              <a:spcBef>
                <a:spcPct val="0"/>
              </a:spcBef>
              <a:spcAft>
                <a:spcPct val="0"/>
              </a:spcAft>
              <a:defRPr sz="2800">
                <a:solidFill>
                  <a:schemeClr val="bg1"/>
                </a:solidFill>
                <a:ea typeface="ＭＳ Ｐゴシック" charset="-128"/>
              </a:defRPr>
            </a:lvl7pPr>
            <a:lvl8pPr marL="1371600" fontAlgn="base">
              <a:spcBef>
                <a:spcPct val="0"/>
              </a:spcBef>
              <a:spcAft>
                <a:spcPct val="0"/>
              </a:spcAft>
              <a:defRPr sz="2800">
                <a:solidFill>
                  <a:schemeClr val="bg1"/>
                </a:solidFill>
                <a:ea typeface="ＭＳ Ｐゴシック" charset="-128"/>
              </a:defRPr>
            </a:lvl8pPr>
            <a:lvl9pPr marL="1828800" fontAlgn="base">
              <a:spcBef>
                <a:spcPct val="0"/>
              </a:spcBef>
              <a:spcAft>
                <a:spcPct val="0"/>
              </a:spcAft>
              <a:defRPr sz="2800">
                <a:solidFill>
                  <a:schemeClr val="bg1"/>
                </a:solidFill>
                <a:ea typeface="ＭＳ Ｐゴシック" charset="-128"/>
              </a:defRPr>
            </a:lvl9pPr>
          </a:lstStyle>
          <a:p>
            <a:pPr>
              <a:defRPr/>
            </a:pPr>
            <a:endParaRPr lang="en-US" sz="2800" dirty="0"/>
          </a:p>
        </p:txBody>
      </p:sp>
      <p:sp>
        <p:nvSpPr>
          <p:cNvPr id="10" name="Rectangle 4"/>
          <p:cNvSpPr>
            <a:spLocks noGrp="1" noChangeArrowheads="1"/>
          </p:cNvSpPr>
          <p:nvPr>
            <p:ph type="ctrTitle"/>
          </p:nvPr>
        </p:nvSpPr>
        <p:spPr>
          <a:xfrm>
            <a:off x="609601" y="3201042"/>
            <a:ext cx="10972799" cy="577950"/>
          </a:xfrm>
          <a:prstGeom prst="rect">
            <a:avLst/>
          </a:prstGeom>
        </p:spPr>
        <p:txBody>
          <a:bodyPr anchor="t"/>
          <a:lstStyle>
            <a:lvl1pPr>
              <a:defRPr sz="2800" b="0">
                <a:solidFill>
                  <a:schemeClr val="bg1"/>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2857521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Do not remove" hidden="1"/>
          <p:cNvSpPr/>
          <p:nvPr userDrawn="1">
            <p:custDataLst>
              <p:tags r:id="rId1"/>
            </p:custDataLst>
          </p:nvPr>
        </p:nvSpPr>
        <p:spPr bwMode="auto">
          <a:xfrm>
            <a:off x="0" y="0"/>
            <a:ext cx="16933" cy="12700"/>
          </a:xfrm>
          <a:prstGeom prst="octagon">
            <a:avLst/>
          </a:prstGeom>
          <a:no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rebuchet MS" pitchFamily="34" charset="0"/>
              <a:ea typeface="ＭＳ Ｐゴシック" charset="-128"/>
            </a:endParaRPr>
          </a:p>
        </p:txBody>
      </p:sp>
      <p:sp>
        <p:nvSpPr>
          <p:cNvPr id="6" name="Rectangle 5"/>
          <p:cNvSpPr>
            <a:spLocks noChangeArrowheads="1"/>
          </p:cNvSpPr>
          <p:nvPr userDrawn="1"/>
        </p:nvSpPr>
        <p:spPr bwMode="auto">
          <a:xfrm>
            <a:off x="1" y="0"/>
            <a:ext cx="12196233" cy="298450"/>
          </a:xfrm>
          <a:prstGeom prst="rect">
            <a:avLst/>
          </a:prstGeom>
          <a:solidFill>
            <a:srgbClr val="62269E"/>
          </a:solidFill>
          <a:ln>
            <a:noFill/>
          </a:ln>
          <a:extLst>
            <a:ext uri="{91240B29-F687-4F45-9708-019B960494DF}">
              <a14:hiddenLine xmlns:a14="http://schemas.microsoft.com/office/drawing/2010/main" w="9525" algn="ctr">
                <a:solidFill>
                  <a:srgbClr val="000000"/>
                </a:solidFill>
                <a:round/>
                <a:headEnd/>
                <a:tailEnd/>
              </a14:hiddenLine>
            </a:ext>
          </a:extLst>
        </p:spPr>
        <p:txBody>
          <a:bodyPr anchor="b"/>
          <a:lstStyle>
            <a:lvl1pPr eaLnBrk="0" hangingPunct="0">
              <a:defRPr sz="2400">
                <a:solidFill>
                  <a:schemeClr val="tx1"/>
                </a:solidFill>
                <a:latin typeface="Trebuchet MS" pitchFamily="34" charset="0"/>
                <a:ea typeface="ＭＳ Ｐゴシック" pitchFamily="34" charset="-128"/>
              </a:defRPr>
            </a:lvl1pPr>
            <a:lvl2pPr marL="742950" indent="-285750" eaLnBrk="0" hangingPunct="0">
              <a:defRPr sz="2400">
                <a:solidFill>
                  <a:schemeClr val="tx1"/>
                </a:solidFill>
                <a:latin typeface="Trebuchet MS" pitchFamily="34" charset="0"/>
                <a:ea typeface="ＭＳ Ｐゴシック" pitchFamily="34" charset="-128"/>
              </a:defRPr>
            </a:lvl2pPr>
            <a:lvl3pPr marL="1143000" indent="-228600" eaLnBrk="0" hangingPunct="0">
              <a:defRPr sz="2400">
                <a:solidFill>
                  <a:schemeClr val="tx1"/>
                </a:solidFill>
                <a:latin typeface="Trebuchet MS" pitchFamily="34" charset="0"/>
                <a:ea typeface="ＭＳ Ｐゴシック" pitchFamily="34" charset="-128"/>
              </a:defRPr>
            </a:lvl3pPr>
            <a:lvl4pPr marL="1600200" indent="-228600" eaLnBrk="0" hangingPunct="0">
              <a:defRPr sz="2400">
                <a:solidFill>
                  <a:schemeClr val="tx1"/>
                </a:solidFill>
                <a:latin typeface="Trebuchet MS" pitchFamily="34" charset="0"/>
                <a:ea typeface="ＭＳ Ｐゴシック" pitchFamily="34" charset="-128"/>
              </a:defRPr>
            </a:lvl4pPr>
            <a:lvl5pPr marL="2057400" indent="-228600" eaLnBrk="0" hangingPunct="0">
              <a:defRPr sz="2400">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rebuchet MS" pitchFamily="34" charset="0"/>
                <a:ea typeface="ＭＳ Ｐゴシック" pitchFamily="34" charset="-128"/>
              </a:defRPr>
            </a:lvl9pPr>
          </a:lstStyle>
          <a:p>
            <a:pPr eaLnBrk="1" hangingPunct="1">
              <a:defRPr/>
            </a:pPr>
            <a:endParaRPr lang="en-US" altLang="en-US" sz="2400" dirty="0">
              <a:latin typeface="Arial" panose="020B0604020202020204" pitchFamily="34" charset="0"/>
              <a:cs typeface="Arial" panose="020B0604020202020204" pitchFamily="34" charset="0"/>
            </a:endParaRPr>
          </a:p>
        </p:txBody>
      </p:sp>
      <p:sp>
        <p:nvSpPr>
          <p:cNvPr id="7" name="Rectangle 6"/>
          <p:cNvSpPr/>
          <p:nvPr userDrawn="1"/>
        </p:nvSpPr>
        <p:spPr bwMode="auto">
          <a:xfrm>
            <a:off x="0" y="258764"/>
            <a:ext cx="12192000" cy="46037"/>
          </a:xfrm>
          <a:prstGeom prst="rect">
            <a:avLst/>
          </a:prstGeom>
          <a:solidFill>
            <a:schemeClr val="bg1">
              <a:lumMod val="85000"/>
            </a:schemeClr>
          </a:solidFill>
          <a:ln w="9525" cap="flat" cmpd="sng" algn="ctr">
            <a:noFill/>
            <a:prstDash val="solid"/>
            <a:round/>
            <a:headEnd type="none" w="med" len="med"/>
            <a:tailEnd type="none" w="med" len="med"/>
          </a:ln>
          <a:effectLst/>
        </p:spPr>
        <p:txBody>
          <a:bodyPr anchor="b"/>
          <a:lstStyle/>
          <a:p>
            <a:pPr>
              <a:defRPr/>
            </a:pPr>
            <a:endParaRPr lang="en-US" sz="1800" dirty="0">
              <a:latin typeface="Arial" panose="020B0604020202020204" pitchFamily="34" charset="0"/>
              <a:ea typeface="ＭＳ Ｐゴシック" charset="-128"/>
              <a:cs typeface="Arial" panose="020B0604020202020204" pitchFamily="34" charset="0"/>
            </a:endParaRPr>
          </a:p>
        </p:txBody>
      </p:sp>
      <p:sp>
        <p:nvSpPr>
          <p:cNvPr id="24" name="Rectangle 2"/>
          <p:cNvSpPr>
            <a:spLocks noGrp="1" noChangeArrowheads="1"/>
          </p:cNvSpPr>
          <p:nvPr>
            <p:ph type="title"/>
          </p:nvPr>
        </p:nvSpPr>
        <p:spPr bwMode="gray">
          <a:xfrm>
            <a:off x="182879" y="298264"/>
            <a:ext cx="11827088" cy="38753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800" b="1" cap="small"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edit Master title style</a:t>
            </a:r>
          </a:p>
        </p:txBody>
      </p:sp>
      <p:sp>
        <p:nvSpPr>
          <p:cNvPr id="25" name="Content Placeholder 2"/>
          <p:cNvSpPr>
            <a:spLocks noGrp="1"/>
          </p:cNvSpPr>
          <p:nvPr>
            <p:ph idx="1"/>
          </p:nvPr>
        </p:nvSpPr>
        <p:spPr>
          <a:xfrm>
            <a:off x="182880" y="1107204"/>
            <a:ext cx="11826241" cy="5330432"/>
          </a:xfrm>
          <a:prstGeom prst="rect">
            <a:avLst/>
          </a:prstGeom>
        </p:spPr>
        <p:txBody>
          <a:bodyPr/>
          <a:lstStyle>
            <a:lvl1pPr marL="171450" indent="-171450">
              <a:spcBef>
                <a:spcPts val="300"/>
              </a:spcBef>
              <a:tabLst/>
              <a:defRPr sz="1000" b="0" i="0">
                <a:latin typeface="Arial" panose="020B0604020202020204" pitchFamily="34" charset="0"/>
                <a:ea typeface="Arial" panose="020B0604020202020204" pitchFamily="34" charset="0"/>
                <a:cs typeface="Arial" panose="020B0604020202020204" pitchFamily="34" charset="0"/>
              </a:defRPr>
            </a:lvl1pPr>
            <a:lvl2pPr marL="400050" indent="-171450">
              <a:spcBef>
                <a:spcPts val="300"/>
              </a:spcBef>
              <a:defRPr sz="1000" b="0" i="0">
                <a:latin typeface="Arial" panose="020B0604020202020204" pitchFamily="34" charset="0"/>
                <a:ea typeface="Arial" panose="020B0604020202020204" pitchFamily="34" charset="0"/>
                <a:cs typeface="Arial" panose="020B0604020202020204" pitchFamily="34" charset="0"/>
              </a:defRPr>
            </a:lvl2pPr>
            <a:lvl3pPr marL="628650" indent="-171450">
              <a:spcBef>
                <a:spcPts val="300"/>
              </a:spcBef>
              <a:buFont typeface="Courier New" panose="02070309020205020404" pitchFamily="49" charset="0"/>
              <a:buChar char="o"/>
              <a:defRPr sz="1000" b="0" i="0">
                <a:latin typeface="Arial" panose="020B0604020202020204" pitchFamily="34" charset="0"/>
                <a:ea typeface="Arial" panose="020B0604020202020204" pitchFamily="34" charset="0"/>
                <a:cs typeface="Arial" panose="020B0604020202020204" pitchFamily="34" charset="0"/>
              </a:defRPr>
            </a:lvl3pPr>
            <a:lvl4pPr marL="914400" indent="-171450">
              <a:spcBef>
                <a:spcPts val="300"/>
              </a:spcBef>
              <a:buFont typeface="Wingdings" panose="05000000000000000000" pitchFamily="2" charset="2"/>
              <a:buChar char="§"/>
              <a:defRPr sz="1000" b="0" i="0">
                <a:latin typeface="Arial" panose="020B0604020202020204" pitchFamily="34" charset="0"/>
                <a:ea typeface="Arial" panose="020B0604020202020204" pitchFamily="34" charset="0"/>
                <a:cs typeface="Arial" panose="020B060402020202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Footer Placeholder 3"/>
          <p:cNvSpPr txBox="1">
            <a:spLocks/>
          </p:cNvSpPr>
          <p:nvPr userDrawn="1"/>
        </p:nvSpPr>
        <p:spPr>
          <a:xfrm>
            <a:off x="0" y="6492876"/>
            <a:ext cx="12192000" cy="365125"/>
          </a:xfrm>
          <a:prstGeom prst="rect">
            <a:avLst/>
          </a:prstGeom>
        </p:spPr>
        <p:txBody>
          <a:bodyPr anchor="b"/>
          <a:lstStyle>
            <a:lvl1pPr>
              <a:defRPr sz="1000"/>
            </a:lvl1pPr>
          </a:lstStyle>
          <a:p>
            <a:pPr algn="ctr" defTabSz="457200">
              <a:defRPr/>
            </a:pPr>
            <a:r>
              <a:rPr lang="en-US" sz="700" i="0" dirty="0">
                <a:solidFill>
                  <a:prstClr val="black">
                    <a:lumMod val="65000"/>
                    <a:lumOff val="35000"/>
                  </a:prstClr>
                </a:solidFill>
                <a:latin typeface="+mj-lt"/>
              </a:rPr>
              <a:t>Confidential – Not for Distribution</a:t>
            </a:r>
          </a:p>
        </p:txBody>
      </p:sp>
      <p:cxnSp>
        <p:nvCxnSpPr>
          <p:cNvPr id="3" name="Straight Connector 2"/>
          <p:cNvCxnSpPr/>
          <p:nvPr userDrawn="1"/>
        </p:nvCxnSpPr>
        <p:spPr bwMode="auto">
          <a:xfrm>
            <a:off x="1" y="6544631"/>
            <a:ext cx="12196233" cy="0"/>
          </a:xfrm>
          <a:prstGeom prst="line">
            <a:avLst/>
          </a:prstGeom>
          <a:noFill/>
          <a:ln w="9525" cap="flat" cmpd="sng" algn="ctr">
            <a:solidFill>
              <a:schemeClr val="tx1">
                <a:lumMod val="50000"/>
                <a:lumOff val="50000"/>
              </a:schemeClr>
            </a:solidFill>
            <a:prstDash val="solid"/>
            <a:round/>
            <a:headEnd type="none" w="med" len="med"/>
            <a:tailEnd type="none" w="med" len="med"/>
          </a:ln>
          <a:effectLst/>
        </p:spPr>
      </p:cxnSp>
      <p:cxnSp>
        <p:nvCxnSpPr>
          <p:cNvPr id="14" name="Straight Connector 13"/>
          <p:cNvCxnSpPr/>
          <p:nvPr userDrawn="1"/>
        </p:nvCxnSpPr>
        <p:spPr bwMode="auto">
          <a:xfrm>
            <a:off x="121920" y="685800"/>
            <a:ext cx="11948160" cy="0"/>
          </a:xfrm>
          <a:prstGeom prst="line">
            <a:avLst/>
          </a:prstGeom>
          <a:noFill/>
          <a:ln w="12700" cap="flat" cmpd="sng" algn="ctr">
            <a:solidFill>
              <a:srgbClr val="62269E"/>
            </a:solidFill>
            <a:prstDash val="solid"/>
            <a:round/>
            <a:headEnd type="none" w="med" len="med"/>
            <a:tailEnd type="none" w="med" len="med"/>
          </a:ln>
          <a:effectLst/>
        </p:spPr>
      </p:cxnSp>
      <p:sp>
        <p:nvSpPr>
          <p:cNvPr id="18" name="Rectangle 17"/>
          <p:cNvSpPr/>
          <p:nvPr userDrawn="1"/>
        </p:nvSpPr>
        <p:spPr bwMode="auto">
          <a:xfrm>
            <a:off x="11701645" y="6597450"/>
            <a:ext cx="283633" cy="212725"/>
          </a:xfrm>
          <a:prstGeom prst="rect">
            <a:avLst/>
          </a:prstGeom>
          <a:solidFill>
            <a:schemeClr val="bg1">
              <a:lumMod val="75000"/>
            </a:schemeClr>
          </a:solidFill>
          <a:ln w="9525" cap="flat" cmpd="sng" algn="ctr">
            <a:noFill/>
            <a:prstDash val="solid"/>
            <a:round/>
            <a:headEnd type="none" w="med" len="med"/>
            <a:tailEnd type="none" w="med" len="med"/>
          </a:ln>
          <a:effectLst/>
        </p:spPr>
        <p:txBody>
          <a:bodyPr anchor="b"/>
          <a:lstStyle/>
          <a:p>
            <a:pPr>
              <a:defRPr/>
            </a:pPr>
            <a:endParaRPr lang="en-US" sz="1800" dirty="0">
              <a:latin typeface="Arial" panose="020B0604020202020204" pitchFamily="34" charset="0"/>
              <a:ea typeface="ＭＳ Ｐゴシック" charset="-128"/>
              <a:cs typeface="Arial" panose="020B0604020202020204" pitchFamily="34" charset="0"/>
            </a:endParaRPr>
          </a:p>
        </p:txBody>
      </p:sp>
      <p:sp>
        <p:nvSpPr>
          <p:cNvPr id="19" name="TextBox 18"/>
          <p:cNvSpPr txBox="1">
            <a:spLocks noChangeArrowheads="1"/>
          </p:cNvSpPr>
          <p:nvPr userDrawn="1"/>
        </p:nvSpPr>
        <p:spPr bwMode="auto">
          <a:xfrm>
            <a:off x="11553826" y="6588717"/>
            <a:ext cx="5873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anose="020B060302020202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60302020202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60302020202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60302020202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ctr" eaLnBrk="1" hangingPunct="1"/>
            <a:fld id="{9C3CEC8D-541A-4F45-8982-969881DB8E8A}" type="slidenum">
              <a:rPr lang="en-US" altLang="en-US" sz="900">
                <a:solidFill>
                  <a:schemeClr val="bg1"/>
                </a:solidFill>
                <a:latin typeface="Arial" panose="020B0604020202020204" pitchFamily="34" charset="0"/>
                <a:cs typeface="Arial" panose="020B0604020202020204" pitchFamily="34" charset="0"/>
              </a:rPr>
              <a:pPr algn="ctr" eaLnBrk="1" hangingPunct="1"/>
              <a:t>‹#›</a:t>
            </a:fld>
            <a:endParaRPr lang="en-US" altLang="en-US" sz="900" dirty="0">
              <a:solidFill>
                <a:schemeClr val="bg1"/>
              </a:solidFill>
              <a:latin typeface="Arial" panose="020B0604020202020204" pitchFamily="34" charset="0"/>
              <a:cs typeface="Arial" panose="020B0604020202020204" pitchFamily="34" charset="0"/>
            </a:endParaRPr>
          </a:p>
        </p:txBody>
      </p:sp>
      <p:sp>
        <p:nvSpPr>
          <p:cNvPr id="5" name="Text Placeholder 4"/>
          <p:cNvSpPr>
            <a:spLocks noGrp="1"/>
          </p:cNvSpPr>
          <p:nvPr>
            <p:ph type="body" sz="quarter" idx="10" hasCustomPrompt="1"/>
          </p:nvPr>
        </p:nvSpPr>
        <p:spPr>
          <a:xfrm>
            <a:off x="182879" y="704110"/>
            <a:ext cx="11827087" cy="276999"/>
          </a:xfrm>
          <a:prstGeom prst="rect">
            <a:avLst/>
          </a:prstGeom>
          <a:noFill/>
        </p:spPr>
        <p:txBody>
          <a:bodyPr wrap="square">
            <a:spAutoFit/>
          </a:bodyPr>
          <a:lstStyle>
            <a:lvl1pPr marL="0" indent="0">
              <a:buNone/>
              <a:defRPr sz="1200" b="1" baseline="0"/>
            </a:lvl1pPr>
          </a:lstStyle>
          <a:p>
            <a:pPr lvl="0"/>
            <a:r>
              <a:rPr lang="en-US" dirty="0"/>
              <a:t>Sub-header Goes Here</a:t>
            </a:r>
          </a:p>
        </p:txBody>
      </p:sp>
      <p:pic>
        <p:nvPicPr>
          <p:cNvPr id="16" name="Picture 5"/>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22148" y="6589018"/>
            <a:ext cx="1163291" cy="229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Working at Provider Health Services | Glassdoor"/>
          <p:cNvPicPr>
            <a:picLocks noChangeAspect="1" noChangeArrowheads="1"/>
          </p:cNvPicPr>
          <p:nvPr userDrawn="1"/>
        </p:nvPicPr>
        <p:blipFill rotWithShape="1">
          <a:blip r:embed="rId4" cstate="print">
            <a:extLst>
              <a:ext uri="{28A0092B-C50C-407E-A947-70E740481C1C}">
                <a14:useLocalDpi xmlns:a14="http://schemas.microsoft.com/office/drawing/2010/main"/>
              </a:ext>
            </a:extLst>
          </a:blip>
          <a:srcRect/>
          <a:stretch/>
        </p:blipFill>
        <p:spPr bwMode="auto">
          <a:xfrm>
            <a:off x="10998018" y="6558084"/>
            <a:ext cx="685983" cy="29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005930"/>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581401"/>
            <a:ext cx="10363200" cy="1470025"/>
          </a:xfrm>
        </p:spPr>
        <p:txBody>
          <a:bodyPr>
            <a:normAutofit/>
          </a:bodyPr>
          <a:lstStyle>
            <a:lvl1pPr algn="r">
              <a:defRPr sz="5333">
                <a:latin typeface="Garamond" panose="02020404030301010803" pitchFamily="18" charset="0"/>
                <a:cs typeface="Times New Roman" panose="02020603050405020304" pitchFamily="18" charset="0"/>
              </a:defRPr>
            </a:lvl1pPr>
          </a:lstStyle>
          <a:p>
            <a:r>
              <a:rPr lang="en-US"/>
              <a:t>Click to edit Master title style</a:t>
            </a:r>
            <a:endParaRPr lang="en-US" dirty="0"/>
          </a:p>
        </p:txBody>
      </p:sp>
      <p:sp>
        <p:nvSpPr>
          <p:cNvPr id="3" name="Subtitle 2"/>
          <p:cNvSpPr>
            <a:spLocks noGrp="1"/>
          </p:cNvSpPr>
          <p:nvPr>
            <p:ph type="subTitle" idx="1"/>
          </p:nvPr>
        </p:nvSpPr>
        <p:spPr>
          <a:xfrm>
            <a:off x="3352800" y="5486400"/>
            <a:ext cx="8534400" cy="762000"/>
          </a:xfrm>
        </p:spPr>
        <p:txBody>
          <a:bodyPr/>
          <a:lstStyle>
            <a:lvl1pPr marL="0" indent="0" algn="r">
              <a:buNone/>
              <a:defRPr sz="3733">
                <a:solidFill>
                  <a:schemeClr val="tx1"/>
                </a:solidFill>
                <a:latin typeface="Garamond" panose="02020404030301010803" pitchFamily="18" charset="0"/>
                <a:cs typeface="Times New Roman" panose="02020603050405020304" pitchFamily="18"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629181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1676400"/>
            <a:ext cx="9550400" cy="1143000"/>
          </a:xfrm>
        </p:spPr>
        <p:txBody>
          <a:bodyPr/>
          <a:lstStyle>
            <a:lvl1pPr>
              <a:defRPr>
                <a:latin typeface="Garamond" panose="02020404030301010803" pitchFamily="18"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p:nvPr>
        </p:nvSpPr>
        <p:spPr>
          <a:xfrm>
            <a:off x="1727200" y="2895601"/>
            <a:ext cx="9347200" cy="3611563"/>
          </a:xfrm>
        </p:spPr>
        <p:txBody>
          <a:bodyPr/>
          <a:lstStyle>
            <a:lvl1pPr marL="457189" indent="-457189">
              <a:buClr>
                <a:schemeClr val="bg1">
                  <a:lumMod val="50000"/>
                </a:schemeClr>
              </a:buClr>
              <a:buFont typeface="Wingdings" panose="05000000000000000000" pitchFamily="2" charset="2"/>
              <a:buChar char="§"/>
              <a:defRPr sz="3200">
                <a:latin typeface="Arial" panose="020B0604020202020204" pitchFamily="34" charset="0"/>
                <a:cs typeface="Arial" panose="020B0604020202020204" pitchFamily="34" charset="0"/>
              </a:defRPr>
            </a:lvl1pPr>
            <a:lvl2pPr>
              <a:buClr>
                <a:schemeClr val="bg1">
                  <a:lumMod val="50000"/>
                </a:schemeClr>
              </a:buClr>
              <a:defRPr sz="2667">
                <a:latin typeface="Arial" panose="020B0604020202020204" pitchFamily="34" charset="0"/>
                <a:cs typeface="Arial" panose="020B0604020202020204" pitchFamily="34" charset="0"/>
              </a:defRPr>
            </a:lvl2pPr>
            <a:lvl3pPr marL="1523962" indent="-304792">
              <a:buClr>
                <a:schemeClr val="bg1">
                  <a:lumMod val="50000"/>
                </a:schemeClr>
              </a:buClr>
              <a:buFont typeface="Wingdings" panose="05000000000000000000" pitchFamily="2" charset="2"/>
              <a:buChar char="§"/>
              <a:defRPr sz="2400">
                <a:latin typeface="Arial" panose="020B0604020202020204" pitchFamily="34" charset="0"/>
                <a:cs typeface="Arial" panose="020B0604020202020204" pitchFamily="34" charset="0"/>
              </a:defRPr>
            </a:lvl3pPr>
            <a:lvl4pPr>
              <a:buClr>
                <a:schemeClr val="bg1">
                  <a:lumMod val="50000"/>
                </a:schemeClr>
              </a:buClr>
              <a:defRPr sz="2133">
                <a:latin typeface="Arial" panose="020B0604020202020204" pitchFamily="34" charset="0"/>
                <a:cs typeface="Arial" panose="020B0604020202020204" pitchFamily="34" charset="0"/>
              </a:defRPr>
            </a:lvl4pPr>
            <a:lvl5pPr>
              <a:buClr>
                <a:schemeClr val="bg1">
                  <a:lumMod val="50000"/>
                </a:schemeClr>
              </a:buClr>
              <a:defRPr sz="1867">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72512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32000" y="609600"/>
            <a:ext cx="9550400" cy="1143000"/>
          </a:xfrm>
        </p:spPr>
        <p:txBody>
          <a:bodyPr/>
          <a:lstStyle>
            <a:lvl1pPr>
              <a:defRPr>
                <a:latin typeface="Garamond" panose="02020404030301010803" pitchFamily="18" charset="0"/>
                <a:cs typeface="Times New Roman" panose="02020603050405020304" pitchFamily="18" charset="0"/>
              </a:defRPr>
            </a:lvl1pPr>
          </a:lstStyle>
          <a:p>
            <a:r>
              <a:rPr lang="en-US"/>
              <a:t>Click to edit Master title style</a:t>
            </a:r>
            <a:endParaRPr lang="en-US" dirty="0"/>
          </a:p>
        </p:txBody>
      </p:sp>
      <p:sp>
        <p:nvSpPr>
          <p:cNvPr id="5" name="Content Placeholder 4"/>
          <p:cNvSpPr>
            <a:spLocks noGrp="1"/>
          </p:cNvSpPr>
          <p:nvPr>
            <p:ph sz="quarter" idx="10"/>
          </p:nvPr>
        </p:nvSpPr>
        <p:spPr>
          <a:xfrm>
            <a:off x="2133600" y="2159000"/>
            <a:ext cx="9347200" cy="4114800"/>
          </a:xfrm>
        </p:spPr>
        <p:txBody>
          <a:bodyPr/>
          <a:lstStyle>
            <a:lvl1pPr marL="457189" indent="-457189">
              <a:buClr>
                <a:schemeClr val="bg1">
                  <a:lumMod val="50000"/>
                </a:schemeClr>
              </a:buClr>
              <a:buFont typeface="Wingdings" panose="05000000000000000000" pitchFamily="2" charset="2"/>
              <a:buChar char="§"/>
              <a:defRPr sz="3200">
                <a:latin typeface="Arial" panose="020B0604020202020204" pitchFamily="34" charset="0"/>
                <a:cs typeface="Arial" panose="020B0604020202020204" pitchFamily="34" charset="0"/>
              </a:defRPr>
            </a:lvl1pPr>
            <a:lvl2pPr>
              <a:buClr>
                <a:schemeClr val="bg1">
                  <a:lumMod val="50000"/>
                </a:schemeClr>
              </a:buClr>
              <a:defRPr sz="2667">
                <a:latin typeface="Arial" panose="020B0604020202020204" pitchFamily="34" charset="0"/>
                <a:cs typeface="Arial" panose="020B0604020202020204" pitchFamily="34" charset="0"/>
              </a:defRPr>
            </a:lvl2pPr>
            <a:lvl3pPr marL="1523962" indent="-304792">
              <a:buClr>
                <a:schemeClr val="bg1">
                  <a:lumMod val="50000"/>
                </a:schemeClr>
              </a:buClr>
              <a:buFont typeface="Wingdings" panose="05000000000000000000" pitchFamily="2" charset="2"/>
              <a:buChar char="§"/>
              <a:defRPr sz="2400">
                <a:latin typeface="Arial" panose="020B0604020202020204" pitchFamily="34" charset="0"/>
                <a:cs typeface="Arial" panose="020B0604020202020204" pitchFamily="34" charset="0"/>
              </a:defRPr>
            </a:lvl3pPr>
            <a:lvl4pPr>
              <a:buClr>
                <a:schemeClr val="bg1">
                  <a:lumMod val="50000"/>
                </a:schemeClr>
              </a:buClr>
              <a:defRPr sz="2133">
                <a:latin typeface="Arial" panose="020B0604020202020204" pitchFamily="34" charset="0"/>
                <a:cs typeface="Arial" panose="020B0604020202020204" pitchFamily="34" charset="0"/>
              </a:defRPr>
            </a:lvl4pPr>
            <a:lvl5pPr>
              <a:buClr>
                <a:schemeClr val="bg1">
                  <a:lumMod val="50000"/>
                </a:schemeClr>
              </a:buClr>
              <a:defRPr sz="1867">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6813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661181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036637"/>
            <a:ext cx="10972800" cy="1143000"/>
          </a:xfrm>
        </p:spPr>
        <p:txBody>
          <a:bodyPr/>
          <a:lstStyle/>
          <a:p>
            <a:r>
              <a:rPr lang="en-US"/>
              <a:t>Click to edit Master title style</a:t>
            </a:r>
          </a:p>
        </p:txBody>
      </p:sp>
      <p:sp>
        <p:nvSpPr>
          <p:cNvPr id="3" name="Content Placeholder 2"/>
          <p:cNvSpPr>
            <a:spLocks noGrp="1"/>
          </p:cNvSpPr>
          <p:nvPr>
            <p:ph idx="1"/>
          </p:nvPr>
        </p:nvSpPr>
        <p:spPr>
          <a:xfrm>
            <a:off x="609600" y="23622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59787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atin typeface="Aria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latin typeface="Aria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716478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2332037"/>
            <a:ext cx="5384800" cy="4144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2332037"/>
            <a:ext cx="5384800" cy="4144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2325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blank">
    <p:bg>
      <p:bgPr>
        <a:solidFill>
          <a:srgbClr val="FFFFFF"/>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854575" y="1956594"/>
            <a:ext cx="7337425" cy="4901406"/>
          </a:xfrm>
          <a:prstGeom prst="rect">
            <a:avLst/>
          </a:prstGeom>
        </p:spPr>
        <p:txBody>
          <a:bodyPr/>
          <a:lstStyle/>
          <a:p>
            <a:pPr lvl="0"/>
            <a:endParaRPr lang="id-ID" noProof="0" dirty="0">
              <a:sym typeface="Roboto Regular"/>
            </a:endParaRPr>
          </a:p>
        </p:txBody>
      </p:sp>
    </p:spTree>
    <p:extLst>
      <p:ext uri="{BB962C8B-B14F-4D97-AF65-F5344CB8AC3E}">
        <p14:creationId xmlns:p14="http://schemas.microsoft.com/office/powerpoint/2010/main" val="1654364041"/>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560918" y="855347"/>
            <a:ext cx="4011084" cy="1162051"/>
          </a:xfrm>
        </p:spPr>
        <p:txBody>
          <a:bodyPr anchor="b"/>
          <a:lstStyle>
            <a:lvl1pPr algn="l">
              <a:defRPr sz="2667" b="1"/>
            </a:lvl1pPr>
          </a:lstStyle>
          <a:p>
            <a:r>
              <a:rPr lang="en-US" dirty="0"/>
              <a:t>Click to edit Master title style</a:t>
            </a:r>
          </a:p>
        </p:txBody>
      </p:sp>
      <p:sp>
        <p:nvSpPr>
          <p:cNvPr id="6" name="Content Placeholder 2"/>
          <p:cNvSpPr>
            <a:spLocks noGrp="1"/>
          </p:cNvSpPr>
          <p:nvPr>
            <p:ph idx="1"/>
          </p:nvPr>
        </p:nvSpPr>
        <p:spPr>
          <a:xfrm>
            <a:off x="4766733" y="1227845"/>
            <a:ext cx="6815667" cy="5401555"/>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3"/>
          <p:cNvSpPr>
            <a:spLocks noGrp="1"/>
          </p:cNvSpPr>
          <p:nvPr>
            <p:ph type="body" sz="half" idx="2"/>
          </p:nvPr>
        </p:nvSpPr>
        <p:spPr>
          <a:xfrm>
            <a:off x="560918" y="2135506"/>
            <a:ext cx="4011084" cy="4189095"/>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2323007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2389717" y="5105400"/>
            <a:ext cx="7315200" cy="567691"/>
          </a:xfrm>
        </p:spPr>
        <p:txBody>
          <a:bodyPr anchor="b"/>
          <a:lstStyle>
            <a:lvl1pPr algn="l">
              <a:defRPr sz="2667" b="1"/>
            </a:lvl1pPr>
          </a:lstStyle>
          <a:p>
            <a:r>
              <a:rPr lang="en-US" dirty="0"/>
              <a:t>Click to edit Master title style</a:t>
            </a:r>
          </a:p>
        </p:txBody>
      </p:sp>
      <p:sp>
        <p:nvSpPr>
          <p:cNvPr id="6" name="Picture Placeholder 2"/>
          <p:cNvSpPr>
            <a:spLocks noGrp="1"/>
          </p:cNvSpPr>
          <p:nvPr>
            <p:ph type="pic" idx="1"/>
          </p:nvPr>
        </p:nvSpPr>
        <p:spPr>
          <a:xfrm>
            <a:off x="2389717" y="914400"/>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7" name="Text Placeholder 3"/>
          <p:cNvSpPr>
            <a:spLocks noGrp="1"/>
          </p:cNvSpPr>
          <p:nvPr>
            <p:ph type="body" sz="half" idx="2"/>
          </p:nvPr>
        </p:nvSpPr>
        <p:spPr>
          <a:xfrm>
            <a:off x="2389717" y="5673090"/>
            <a:ext cx="7315200" cy="80391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460548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0022D-E9EA-4934-B636-9BB19D3FAE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387683-1918-423A-9A2A-53D41AC2A4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3851C0-F303-421F-8C68-8811520A170E}"/>
              </a:ext>
            </a:extLst>
          </p:cNvPr>
          <p:cNvSpPr>
            <a:spLocks noGrp="1"/>
          </p:cNvSpPr>
          <p:nvPr>
            <p:ph type="dt" sz="half" idx="10"/>
          </p:nvPr>
        </p:nvSpPr>
        <p:spPr/>
        <p:txBody>
          <a:bodyPr/>
          <a:lstStyle/>
          <a:p>
            <a:fld id="{AB8EFD5F-4C6A-4125-92D5-CFC13E8C46D5}" type="datetimeFigureOut">
              <a:rPr lang="en-US" smtClean="0"/>
              <a:t>8/24/2023</a:t>
            </a:fld>
            <a:endParaRPr lang="en-US"/>
          </a:p>
        </p:txBody>
      </p:sp>
      <p:sp>
        <p:nvSpPr>
          <p:cNvPr id="5" name="Footer Placeholder 4">
            <a:extLst>
              <a:ext uri="{FF2B5EF4-FFF2-40B4-BE49-F238E27FC236}">
                <a16:creationId xmlns:a16="http://schemas.microsoft.com/office/drawing/2014/main" id="{6C74ECE6-500D-4EF9-ADAA-2B52CAAAF5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786F0-9B63-4177-99A8-940DC0BFB98B}"/>
              </a:ext>
            </a:extLst>
          </p:cNvPr>
          <p:cNvSpPr>
            <a:spLocks noGrp="1"/>
          </p:cNvSpPr>
          <p:nvPr>
            <p:ph type="sldNum" sz="quarter" idx="12"/>
          </p:nvPr>
        </p:nvSpPr>
        <p:spPr/>
        <p:txBody>
          <a:bodyPr/>
          <a:lstStyle/>
          <a:p>
            <a:fld id="{5A17E1C5-1F76-4EAB-830D-5D05506B8070}" type="slidenum">
              <a:rPr lang="en-US" smtClean="0"/>
              <a:t>‹#›</a:t>
            </a:fld>
            <a:endParaRPr lang="en-US"/>
          </a:p>
        </p:txBody>
      </p:sp>
    </p:spTree>
    <p:extLst>
      <p:ext uri="{BB962C8B-B14F-4D97-AF65-F5344CB8AC3E}">
        <p14:creationId xmlns:p14="http://schemas.microsoft.com/office/powerpoint/2010/main" val="196109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F993F-C7A7-4137-BA12-E2C7FD31D0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3FD37-24AF-4FB3-9A5A-D778D2F654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6517C7-E643-4609-B473-2706E63F2600}"/>
              </a:ext>
            </a:extLst>
          </p:cNvPr>
          <p:cNvSpPr>
            <a:spLocks noGrp="1"/>
          </p:cNvSpPr>
          <p:nvPr>
            <p:ph type="dt" sz="half" idx="10"/>
          </p:nvPr>
        </p:nvSpPr>
        <p:spPr/>
        <p:txBody>
          <a:bodyPr/>
          <a:lstStyle/>
          <a:p>
            <a:fld id="{AB8EFD5F-4C6A-4125-92D5-CFC13E8C46D5}" type="datetimeFigureOut">
              <a:rPr lang="en-US" smtClean="0"/>
              <a:t>8/24/2023</a:t>
            </a:fld>
            <a:endParaRPr lang="en-US"/>
          </a:p>
        </p:txBody>
      </p:sp>
      <p:sp>
        <p:nvSpPr>
          <p:cNvPr id="5" name="Footer Placeholder 4">
            <a:extLst>
              <a:ext uri="{FF2B5EF4-FFF2-40B4-BE49-F238E27FC236}">
                <a16:creationId xmlns:a16="http://schemas.microsoft.com/office/drawing/2014/main" id="{F3966F28-1FDD-436B-AAC4-062096F47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85497-72D2-4FB5-9125-E6F1CCE56F79}"/>
              </a:ext>
            </a:extLst>
          </p:cNvPr>
          <p:cNvSpPr>
            <a:spLocks noGrp="1"/>
          </p:cNvSpPr>
          <p:nvPr>
            <p:ph type="sldNum" sz="quarter" idx="12"/>
          </p:nvPr>
        </p:nvSpPr>
        <p:spPr/>
        <p:txBody>
          <a:bodyPr/>
          <a:lstStyle/>
          <a:p>
            <a:fld id="{5A17E1C5-1F76-4EAB-830D-5D05506B8070}" type="slidenum">
              <a:rPr lang="en-US" smtClean="0"/>
              <a:t>‹#›</a:t>
            </a:fld>
            <a:endParaRPr lang="en-US"/>
          </a:p>
        </p:txBody>
      </p:sp>
    </p:spTree>
    <p:extLst>
      <p:ext uri="{BB962C8B-B14F-4D97-AF65-F5344CB8AC3E}">
        <p14:creationId xmlns:p14="http://schemas.microsoft.com/office/powerpoint/2010/main" val="151538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FC5D8-DB33-4853-8AA4-C68E5783EA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FAC3CD-7C36-4A3D-BFEC-384D5F4A85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7DC7FA-3548-4C05-B5CF-E93205B50AC8}"/>
              </a:ext>
            </a:extLst>
          </p:cNvPr>
          <p:cNvSpPr>
            <a:spLocks noGrp="1"/>
          </p:cNvSpPr>
          <p:nvPr>
            <p:ph type="dt" sz="half" idx="10"/>
          </p:nvPr>
        </p:nvSpPr>
        <p:spPr/>
        <p:txBody>
          <a:bodyPr/>
          <a:lstStyle/>
          <a:p>
            <a:fld id="{AB8EFD5F-4C6A-4125-92D5-CFC13E8C46D5}" type="datetimeFigureOut">
              <a:rPr lang="en-US" smtClean="0"/>
              <a:t>8/24/2023</a:t>
            </a:fld>
            <a:endParaRPr lang="en-US"/>
          </a:p>
        </p:txBody>
      </p:sp>
      <p:sp>
        <p:nvSpPr>
          <p:cNvPr id="5" name="Footer Placeholder 4">
            <a:extLst>
              <a:ext uri="{FF2B5EF4-FFF2-40B4-BE49-F238E27FC236}">
                <a16:creationId xmlns:a16="http://schemas.microsoft.com/office/drawing/2014/main" id="{7BA3C8BE-B99F-450E-A9AF-4C8E5B5275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B65390-D9DD-4DB4-9E56-E3618A472156}"/>
              </a:ext>
            </a:extLst>
          </p:cNvPr>
          <p:cNvSpPr>
            <a:spLocks noGrp="1"/>
          </p:cNvSpPr>
          <p:nvPr>
            <p:ph type="sldNum" sz="quarter" idx="12"/>
          </p:nvPr>
        </p:nvSpPr>
        <p:spPr/>
        <p:txBody>
          <a:bodyPr/>
          <a:lstStyle/>
          <a:p>
            <a:fld id="{5A17E1C5-1F76-4EAB-830D-5D05506B8070}" type="slidenum">
              <a:rPr lang="en-US" smtClean="0"/>
              <a:t>‹#›</a:t>
            </a:fld>
            <a:endParaRPr lang="en-US"/>
          </a:p>
        </p:txBody>
      </p:sp>
    </p:spTree>
    <p:extLst>
      <p:ext uri="{BB962C8B-B14F-4D97-AF65-F5344CB8AC3E}">
        <p14:creationId xmlns:p14="http://schemas.microsoft.com/office/powerpoint/2010/main" val="10066639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CB8A0-4218-40D6-AA59-209B6DF192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692E2-9282-48A2-8F8E-470ED92598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DD6D27-C24D-4297-87CA-AD08AD0D90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706548-13F5-44D9-98AC-76E72AF2ED09}"/>
              </a:ext>
            </a:extLst>
          </p:cNvPr>
          <p:cNvSpPr>
            <a:spLocks noGrp="1"/>
          </p:cNvSpPr>
          <p:nvPr>
            <p:ph type="dt" sz="half" idx="10"/>
          </p:nvPr>
        </p:nvSpPr>
        <p:spPr/>
        <p:txBody>
          <a:bodyPr/>
          <a:lstStyle/>
          <a:p>
            <a:fld id="{AB8EFD5F-4C6A-4125-92D5-CFC13E8C46D5}" type="datetimeFigureOut">
              <a:rPr lang="en-US" smtClean="0"/>
              <a:t>8/24/2023</a:t>
            </a:fld>
            <a:endParaRPr lang="en-US"/>
          </a:p>
        </p:txBody>
      </p:sp>
      <p:sp>
        <p:nvSpPr>
          <p:cNvPr id="6" name="Footer Placeholder 5">
            <a:extLst>
              <a:ext uri="{FF2B5EF4-FFF2-40B4-BE49-F238E27FC236}">
                <a16:creationId xmlns:a16="http://schemas.microsoft.com/office/drawing/2014/main" id="{4CE2CD6E-5C33-46F9-A4BF-04D1F6B0D1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0B4226-1813-4250-9763-1BDC540950B0}"/>
              </a:ext>
            </a:extLst>
          </p:cNvPr>
          <p:cNvSpPr>
            <a:spLocks noGrp="1"/>
          </p:cNvSpPr>
          <p:nvPr>
            <p:ph type="sldNum" sz="quarter" idx="12"/>
          </p:nvPr>
        </p:nvSpPr>
        <p:spPr/>
        <p:txBody>
          <a:bodyPr/>
          <a:lstStyle/>
          <a:p>
            <a:fld id="{5A17E1C5-1F76-4EAB-830D-5D05506B8070}" type="slidenum">
              <a:rPr lang="en-US" smtClean="0"/>
              <a:t>‹#›</a:t>
            </a:fld>
            <a:endParaRPr lang="en-US"/>
          </a:p>
        </p:txBody>
      </p:sp>
    </p:spTree>
    <p:extLst>
      <p:ext uri="{BB962C8B-B14F-4D97-AF65-F5344CB8AC3E}">
        <p14:creationId xmlns:p14="http://schemas.microsoft.com/office/powerpoint/2010/main" val="42650646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7DFB-5A50-4252-BF28-EAD6044B17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E6B96F-1FC3-4C5B-91B0-4F85B9BD0D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DBDB65-78D8-4B1B-9E4C-9E7EDE365A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11D45D-2811-4F86-A849-4FE63D1924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B8F935-E6FE-4C79-85C6-3283FFE00C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FE1D68-4F3D-4720-B088-DDB72382F77E}"/>
              </a:ext>
            </a:extLst>
          </p:cNvPr>
          <p:cNvSpPr>
            <a:spLocks noGrp="1"/>
          </p:cNvSpPr>
          <p:nvPr>
            <p:ph type="dt" sz="half" idx="10"/>
          </p:nvPr>
        </p:nvSpPr>
        <p:spPr/>
        <p:txBody>
          <a:bodyPr/>
          <a:lstStyle/>
          <a:p>
            <a:fld id="{AB8EFD5F-4C6A-4125-92D5-CFC13E8C46D5}" type="datetimeFigureOut">
              <a:rPr lang="en-US" smtClean="0"/>
              <a:t>8/24/2023</a:t>
            </a:fld>
            <a:endParaRPr lang="en-US"/>
          </a:p>
        </p:txBody>
      </p:sp>
      <p:sp>
        <p:nvSpPr>
          <p:cNvPr id="8" name="Footer Placeholder 7">
            <a:extLst>
              <a:ext uri="{FF2B5EF4-FFF2-40B4-BE49-F238E27FC236}">
                <a16:creationId xmlns:a16="http://schemas.microsoft.com/office/drawing/2014/main" id="{5422F6F9-FDBB-4847-A5CC-1C139FC3C7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7852A1-0368-40F8-A98A-8A17CF901F33}"/>
              </a:ext>
            </a:extLst>
          </p:cNvPr>
          <p:cNvSpPr>
            <a:spLocks noGrp="1"/>
          </p:cNvSpPr>
          <p:nvPr>
            <p:ph type="sldNum" sz="quarter" idx="12"/>
          </p:nvPr>
        </p:nvSpPr>
        <p:spPr/>
        <p:txBody>
          <a:bodyPr/>
          <a:lstStyle/>
          <a:p>
            <a:fld id="{5A17E1C5-1F76-4EAB-830D-5D05506B8070}" type="slidenum">
              <a:rPr lang="en-US" smtClean="0"/>
              <a:t>‹#›</a:t>
            </a:fld>
            <a:endParaRPr lang="en-US"/>
          </a:p>
        </p:txBody>
      </p:sp>
    </p:spTree>
    <p:extLst>
      <p:ext uri="{BB962C8B-B14F-4D97-AF65-F5344CB8AC3E}">
        <p14:creationId xmlns:p14="http://schemas.microsoft.com/office/powerpoint/2010/main" val="37686224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51209-A5D3-4620-B977-B6D1F219BD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E9E283-FF70-4503-B434-9F4CAA27795B}"/>
              </a:ext>
            </a:extLst>
          </p:cNvPr>
          <p:cNvSpPr>
            <a:spLocks noGrp="1"/>
          </p:cNvSpPr>
          <p:nvPr>
            <p:ph type="dt" sz="half" idx="10"/>
          </p:nvPr>
        </p:nvSpPr>
        <p:spPr/>
        <p:txBody>
          <a:bodyPr/>
          <a:lstStyle/>
          <a:p>
            <a:fld id="{AB8EFD5F-4C6A-4125-92D5-CFC13E8C46D5}" type="datetimeFigureOut">
              <a:rPr lang="en-US" smtClean="0"/>
              <a:t>8/24/2023</a:t>
            </a:fld>
            <a:endParaRPr lang="en-US"/>
          </a:p>
        </p:txBody>
      </p:sp>
      <p:sp>
        <p:nvSpPr>
          <p:cNvPr id="4" name="Footer Placeholder 3">
            <a:extLst>
              <a:ext uri="{FF2B5EF4-FFF2-40B4-BE49-F238E27FC236}">
                <a16:creationId xmlns:a16="http://schemas.microsoft.com/office/drawing/2014/main" id="{4EFAB084-5C85-4BB4-B176-3D99D01A63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10FE2C-F117-46D1-A6BC-E879E2312CAE}"/>
              </a:ext>
            </a:extLst>
          </p:cNvPr>
          <p:cNvSpPr>
            <a:spLocks noGrp="1"/>
          </p:cNvSpPr>
          <p:nvPr>
            <p:ph type="sldNum" sz="quarter" idx="12"/>
          </p:nvPr>
        </p:nvSpPr>
        <p:spPr/>
        <p:txBody>
          <a:bodyPr/>
          <a:lstStyle/>
          <a:p>
            <a:fld id="{5A17E1C5-1F76-4EAB-830D-5D05506B8070}" type="slidenum">
              <a:rPr lang="en-US" smtClean="0"/>
              <a:t>‹#›</a:t>
            </a:fld>
            <a:endParaRPr lang="en-US"/>
          </a:p>
        </p:txBody>
      </p:sp>
    </p:spTree>
    <p:extLst>
      <p:ext uri="{BB962C8B-B14F-4D97-AF65-F5344CB8AC3E}">
        <p14:creationId xmlns:p14="http://schemas.microsoft.com/office/powerpoint/2010/main" val="21376580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79E21E-530D-4D27-A9D0-15268E9B636F}"/>
              </a:ext>
            </a:extLst>
          </p:cNvPr>
          <p:cNvSpPr>
            <a:spLocks noGrp="1"/>
          </p:cNvSpPr>
          <p:nvPr>
            <p:ph type="dt" sz="half" idx="10"/>
          </p:nvPr>
        </p:nvSpPr>
        <p:spPr/>
        <p:txBody>
          <a:bodyPr/>
          <a:lstStyle/>
          <a:p>
            <a:fld id="{AB8EFD5F-4C6A-4125-92D5-CFC13E8C46D5}" type="datetimeFigureOut">
              <a:rPr lang="en-US" smtClean="0"/>
              <a:t>8/24/2023</a:t>
            </a:fld>
            <a:endParaRPr lang="en-US"/>
          </a:p>
        </p:txBody>
      </p:sp>
      <p:sp>
        <p:nvSpPr>
          <p:cNvPr id="3" name="Footer Placeholder 2">
            <a:extLst>
              <a:ext uri="{FF2B5EF4-FFF2-40B4-BE49-F238E27FC236}">
                <a16:creationId xmlns:a16="http://schemas.microsoft.com/office/drawing/2014/main" id="{88237C91-0D5F-44A7-B56E-395B803157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1D27A2-416C-4548-8EFD-314663EFCA5C}"/>
              </a:ext>
            </a:extLst>
          </p:cNvPr>
          <p:cNvSpPr>
            <a:spLocks noGrp="1"/>
          </p:cNvSpPr>
          <p:nvPr>
            <p:ph type="sldNum" sz="quarter" idx="12"/>
          </p:nvPr>
        </p:nvSpPr>
        <p:spPr/>
        <p:txBody>
          <a:bodyPr/>
          <a:lstStyle/>
          <a:p>
            <a:fld id="{5A17E1C5-1F76-4EAB-830D-5D05506B8070}" type="slidenum">
              <a:rPr lang="en-US" smtClean="0"/>
              <a:t>‹#›</a:t>
            </a:fld>
            <a:endParaRPr lang="en-US"/>
          </a:p>
        </p:txBody>
      </p:sp>
    </p:spTree>
    <p:extLst>
      <p:ext uri="{BB962C8B-B14F-4D97-AF65-F5344CB8AC3E}">
        <p14:creationId xmlns:p14="http://schemas.microsoft.com/office/powerpoint/2010/main" val="528261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BFB66-3713-4076-B7FA-08AE136BDA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98006D-7C3D-4C3D-8B4B-7861E6B468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54B7C3-F89D-4D12-8470-FE657A42C4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3DA8ED-FBD0-462F-828C-E77A946A50C1}"/>
              </a:ext>
            </a:extLst>
          </p:cNvPr>
          <p:cNvSpPr>
            <a:spLocks noGrp="1"/>
          </p:cNvSpPr>
          <p:nvPr>
            <p:ph type="dt" sz="half" idx="10"/>
          </p:nvPr>
        </p:nvSpPr>
        <p:spPr/>
        <p:txBody>
          <a:bodyPr/>
          <a:lstStyle/>
          <a:p>
            <a:fld id="{AB8EFD5F-4C6A-4125-92D5-CFC13E8C46D5}" type="datetimeFigureOut">
              <a:rPr lang="en-US" smtClean="0"/>
              <a:t>8/24/2023</a:t>
            </a:fld>
            <a:endParaRPr lang="en-US"/>
          </a:p>
        </p:txBody>
      </p:sp>
      <p:sp>
        <p:nvSpPr>
          <p:cNvPr id="6" name="Footer Placeholder 5">
            <a:extLst>
              <a:ext uri="{FF2B5EF4-FFF2-40B4-BE49-F238E27FC236}">
                <a16:creationId xmlns:a16="http://schemas.microsoft.com/office/drawing/2014/main" id="{1BBDC4DB-3A9A-445A-B753-E540972BEE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DD7054-8B2F-474E-B0D5-84FB6A0A7230}"/>
              </a:ext>
            </a:extLst>
          </p:cNvPr>
          <p:cNvSpPr>
            <a:spLocks noGrp="1"/>
          </p:cNvSpPr>
          <p:nvPr>
            <p:ph type="sldNum" sz="quarter" idx="12"/>
          </p:nvPr>
        </p:nvSpPr>
        <p:spPr/>
        <p:txBody>
          <a:bodyPr/>
          <a:lstStyle/>
          <a:p>
            <a:fld id="{5A17E1C5-1F76-4EAB-830D-5D05506B8070}" type="slidenum">
              <a:rPr lang="en-US" smtClean="0"/>
              <a:t>‹#›</a:t>
            </a:fld>
            <a:endParaRPr lang="en-US"/>
          </a:p>
        </p:txBody>
      </p:sp>
    </p:spTree>
    <p:extLst>
      <p:ext uri="{BB962C8B-B14F-4D97-AF65-F5344CB8AC3E}">
        <p14:creationId xmlns:p14="http://schemas.microsoft.com/office/powerpoint/2010/main" val="2540499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blank">
    <p:bg>
      <p:bgPr>
        <a:solidFill>
          <a:srgbClr val="FFFFFF"/>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6322936" cy="6858000"/>
          </a:xfrm>
          <a:prstGeom prst="rect">
            <a:avLst/>
          </a:prstGeom>
        </p:spPr>
        <p:txBody>
          <a:bodyPr/>
          <a:lstStyle/>
          <a:p>
            <a:pPr lvl="0"/>
            <a:endParaRPr lang="id-ID" noProof="0">
              <a:sym typeface="Roboto Regular"/>
            </a:endParaRPr>
          </a:p>
        </p:txBody>
      </p:sp>
    </p:spTree>
    <p:extLst>
      <p:ext uri="{BB962C8B-B14F-4D97-AF65-F5344CB8AC3E}">
        <p14:creationId xmlns:p14="http://schemas.microsoft.com/office/powerpoint/2010/main" val="3703546773"/>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724BA-EC1E-49FA-A0F7-3F1E9A951A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BCE524-7895-49BC-9BCF-1FA9F28D43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E3EC06-03EF-49CF-87A5-2C3C4F215D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17096B-E8D4-49F7-A997-F4B34B560BDC}"/>
              </a:ext>
            </a:extLst>
          </p:cNvPr>
          <p:cNvSpPr>
            <a:spLocks noGrp="1"/>
          </p:cNvSpPr>
          <p:nvPr>
            <p:ph type="dt" sz="half" idx="10"/>
          </p:nvPr>
        </p:nvSpPr>
        <p:spPr/>
        <p:txBody>
          <a:bodyPr/>
          <a:lstStyle/>
          <a:p>
            <a:fld id="{AB8EFD5F-4C6A-4125-92D5-CFC13E8C46D5}" type="datetimeFigureOut">
              <a:rPr lang="en-US" smtClean="0"/>
              <a:t>8/24/2023</a:t>
            </a:fld>
            <a:endParaRPr lang="en-US"/>
          </a:p>
        </p:txBody>
      </p:sp>
      <p:sp>
        <p:nvSpPr>
          <p:cNvPr id="6" name="Footer Placeholder 5">
            <a:extLst>
              <a:ext uri="{FF2B5EF4-FFF2-40B4-BE49-F238E27FC236}">
                <a16:creationId xmlns:a16="http://schemas.microsoft.com/office/drawing/2014/main" id="{CEAC9C78-2551-4C18-AB49-C2AC1AFBDD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6A11EF-8EDF-463D-97BE-15D3D111D492}"/>
              </a:ext>
            </a:extLst>
          </p:cNvPr>
          <p:cNvSpPr>
            <a:spLocks noGrp="1"/>
          </p:cNvSpPr>
          <p:nvPr>
            <p:ph type="sldNum" sz="quarter" idx="12"/>
          </p:nvPr>
        </p:nvSpPr>
        <p:spPr/>
        <p:txBody>
          <a:bodyPr/>
          <a:lstStyle/>
          <a:p>
            <a:fld id="{5A17E1C5-1F76-4EAB-830D-5D05506B8070}" type="slidenum">
              <a:rPr lang="en-US" smtClean="0"/>
              <a:t>‹#›</a:t>
            </a:fld>
            <a:endParaRPr lang="en-US"/>
          </a:p>
        </p:txBody>
      </p:sp>
    </p:spTree>
    <p:extLst>
      <p:ext uri="{BB962C8B-B14F-4D97-AF65-F5344CB8AC3E}">
        <p14:creationId xmlns:p14="http://schemas.microsoft.com/office/powerpoint/2010/main" val="16748473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C74A8-4F5C-42B8-A9C6-CFDC3F1882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47AFE5-CBE3-4E2E-9AAF-31A35FF276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3913C0-12D6-4B9F-BF5A-56E14D6B173A}"/>
              </a:ext>
            </a:extLst>
          </p:cNvPr>
          <p:cNvSpPr>
            <a:spLocks noGrp="1"/>
          </p:cNvSpPr>
          <p:nvPr>
            <p:ph type="dt" sz="half" idx="10"/>
          </p:nvPr>
        </p:nvSpPr>
        <p:spPr/>
        <p:txBody>
          <a:bodyPr/>
          <a:lstStyle/>
          <a:p>
            <a:fld id="{AB8EFD5F-4C6A-4125-92D5-CFC13E8C46D5}" type="datetimeFigureOut">
              <a:rPr lang="en-US" smtClean="0"/>
              <a:t>8/24/2023</a:t>
            </a:fld>
            <a:endParaRPr lang="en-US"/>
          </a:p>
        </p:txBody>
      </p:sp>
      <p:sp>
        <p:nvSpPr>
          <p:cNvPr id="5" name="Footer Placeholder 4">
            <a:extLst>
              <a:ext uri="{FF2B5EF4-FFF2-40B4-BE49-F238E27FC236}">
                <a16:creationId xmlns:a16="http://schemas.microsoft.com/office/drawing/2014/main" id="{30F2289D-F3AC-4F87-95CC-9E5A64B69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E193C0-8D9D-4012-960E-359912CFA078}"/>
              </a:ext>
            </a:extLst>
          </p:cNvPr>
          <p:cNvSpPr>
            <a:spLocks noGrp="1"/>
          </p:cNvSpPr>
          <p:nvPr>
            <p:ph type="sldNum" sz="quarter" idx="12"/>
          </p:nvPr>
        </p:nvSpPr>
        <p:spPr/>
        <p:txBody>
          <a:bodyPr/>
          <a:lstStyle/>
          <a:p>
            <a:fld id="{5A17E1C5-1F76-4EAB-830D-5D05506B8070}" type="slidenum">
              <a:rPr lang="en-US" smtClean="0"/>
              <a:t>‹#›</a:t>
            </a:fld>
            <a:endParaRPr lang="en-US"/>
          </a:p>
        </p:txBody>
      </p:sp>
    </p:spTree>
    <p:extLst>
      <p:ext uri="{BB962C8B-B14F-4D97-AF65-F5344CB8AC3E}">
        <p14:creationId xmlns:p14="http://schemas.microsoft.com/office/powerpoint/2010/main" val="18140696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D2CD36-C6C8-4BF8-A3BE-E406CE9F3F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D9ED97-36D9-4D39-86A5-D0B9669F4A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029331-E620-4171-953D-463ED66E4B02}"/>
              </a:ext>
            </a:extLst>
          </p:cNvPr>
          <p:cNvSpPr>
            <a:spLocks noGrp="1"/>
          </p:cNvSpPr>
          <p:nvPr>
            <p:ph type="dt" sz="half" idx="10"/>
          </p:nvPr>
        </p:nvSpPr>
        <p:spPr/>
        <p:txBody>
          <a:bodyPr/>
          <a:lstStyle/>
          <a:p>
            <a:fld id="{AB8EFD5F-4C6A-4125-92D5-CFC13E8C46D5}" type="datetimeFigureOut">
              <a:rPr lang="en-US" smtClean="0"/>
              <a:t>8/24/2023</a:t>
            </a:fld>
            <a:endParaRPr lang="en-US"/>
          </a:p>
        </p:txBody>
      </p:sp>
      <p:sp>
        <p:nvSpPr>
          <p:cNvPr id="5" name="Footer Placeholder 4">
            <a:extLst>
              <a:ext uri="{FF2B5EF4-FFF2-40B4-BE49-F238E27FC236}">
                <a16:creationId xmlns:a16="http://schemas.microsoft.com/office/drawing/2014/main" id="{9C494396-2DD5-489B-835E-BF1DDACB1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3EBFA3-E8AA-4582-938C-2356BF133C91}"/>
              </a:ext>
            </a:extLst>
          </p:cNvPr>
          <p:cNvSpPr>
            <a:spLocks noGrp="1"/>
          </p:cNvSpPr>
          <p:nvPr>
            <p:ph type="sldNum" sz="quarter" idx="12"/>
          </p:nvPr>
        </p:nvSpPr>
        <p:spPr/>
        <p:txBody>
          <a:bodyPr/>
          <a:lstStyle/>
          <a:p>
            <a:fld id="{5A17E1C5-1F76-4EAB-830D-5D05506B8070}" type="slidenum">
              <a:rPr lang="en-US" smtClean="0"/>
              <a:t>‹#›</a:t>
            </a:fld>
            <a:endParaRPr lang="en-US"/>
          </a:p>
        </p:txBody>
      </p:sp>
    </p:spTree>
    <p:extLst>
      <p:ext uri="{BB962C8B-B14F-4D97-AF65-F5344CB8AC3E}">
        <p14:creationId xmlns:p14="http://schemas.microsoft.com/office/powerpoint/2010/main" val="15556348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32000" y="609600"/>
            <a:ext cx="9550400" cy="1143000"/>
          </a:xfrm>
        </p:spPr>
        <p:txBody>
          <a:bodyPr/>
          <a:lstStyle>
            <a:lvl1pPr>
              <a:defRPr>
                <a:latin typeface="Garamond" panose="02020404030301010803" pitchFamily="18" charset="0"/>
                <a:cs typeface="Times New Roman" panose="02020603050405020304" pitchFamily="18" charset="0"/>
              </a:defRPr>
            </a:lvl1pPr>
          </a:lstStyle>
          <a:p>
            <a:r>
              <a:rPr lang="en-US"/>
              <a:t>Click to edit Master title style</a:t>
            </a:r>
            <a:endParaRPr lang="en-US" dirty="0"/>
          </a:p>
        </p:txBody>
      </p:sp>
      <p:sp>
        <p:nvSpPr>
          <p:cNvPr id="5" name="Content Placeholder 4"/>
          <p:cNvSpPr>
            <a:spLocks noGrp="1"/>
          </p:cNvSpPr>
          <p:nvPr>
            <p:ph sz="quarter" idx="10"/>
          </p:nvPr>
        </p:nvSpPr>
        <p:spPr>
          <a:xfrm>
            <a:off x="2133600" y="2159000"/>
            <a:ext cx="9347200" cy="4114800"/>
          </a:xfrm>
        </p:spPr>
        <p:txBody>
          <a:bodyPr/>
          <a:lstStyle>
            <a:lvl1pPr marL="457189" indent="-457189">
              <a:buClr>
                <a:schemeClr val="bg1">
                  <a:lumMod val="50000"/>
                </a:schemeClr>
              </a:buClr>
              <a:buFont typeface="Wingdings" panose="05000000000000000000" pitchFamily="2" charset="2"/>
              <a:buChar char="§"/>
              <a:defRPr sz="3200">
                <a:latin typeface="Arial" panose="020B0604020202020204" pitchFamily="34" charset="0"/>
                <a:cs typeface="Arial" panose="020B0604020202020204" pitchFamily="34" charset="0"/>
              </a:defRPr>
            </a:lvl1pPr>
            <a:lvl2pPr>
              <a:buClr>
                <a:schemeClr val="bg1">
                  <a:lumMod val="50000"/>
                </a:schemeClr>
              </a:buClr>
              <a:defRPr sz="2667">
                <a:latin typeface="Arial" panose="020B0604020202020204" pitchFamily="34" charset="0"/>
                <a:cs typeface="Arial" panose="020B0604020202020204" pitchFamily="34" charset="0"/>
              </a:defRPr>
            </a:lvl2pPr>
            <a:lvl3pPr marL="1523962" indent="-304792">
              <a:buClr>
                <a:schemeClr val="bg1">
                  <a:lumMod val="50000"/>
                </a:schemeClr>
              </a:buClr>
              <a:buFont typeface="Wingdings" panose="05000000000000000000" pitchFamily="2" charset="2"/>
              <a:buChar char="§"/>
              <a:defRPr sz="2400">
                <a:latin typeface="Arial" panose="020B0604020202020204" pitchFamily="34" charset="0"/>
                <a:cs typeface="Arial" panose="020B0604020202020204" pitchFamily="34" charset="0"/>
              </a:defRPr>
            </a:lvl3pPr>
            <a:lvl4pPr>
              <a:buClr>
                <a:schemeClr val="bg1">
                  <a:lumMod val="50000"/>
                </a:schemeClr>
              </a:buClr>
              <a:defRPr sz="2133">
                <a:latin typeface="Arial" panose="020B0604020202020204" pitchFamily="34" charset="0"/>
                <a:cs typeface="Arial" panose="020B0604020202020204" pitchFamily="34" charset="0"/>
              </a:defRPr>
            </a:lvl4pPr>
            <a:lvl5pPr>
              <a:buClr>
                <a:schemeClr val="bg1">
                  <a:lumMod val="50000"/>
                </a:schemeClr>
              </a:buClr>
              <a:defRPr sz="1867">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84108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43839" y="182879"/>
            <a:ext cx="1170432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60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1" y="3869636"/>
            <a:ext cx="8767860"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5A27556D-08EC-4F4E-90B6-01437A35CF8A}" type="datetimeFigureOut">
              <a:rPr lang="en-US" smtClean="0">
                <a:solidFill>
                  <a:prstClr val="black">
                    <a:lumMod val="75000"/>
                    <a:lumOff val="25000"/>
                  </a:prstClr>
                </a:solidFill>
              </a:rPr>
              <a:pPr/>
              <a:t>8/24/2023</a:t>
            </a:fld>
            <a:endParaRPr lang="en-US" dirty="0">
              <a:solidFill>
                <a:prstClr val="black">
                  <a:lumMod val="75000"/>
                  <a:lumOff val="25000"/>
                </a:prstClr>
              </a:solidFill>
            </a:endParaRPr>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DF1B8CF-57AE-4DE2-89F1-C84559B15271}"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cxnSp>
        <p:nvCxnSpPr>
          <p:cNvPr id="8" name="Straight Connector 7"/>
          <p:cNvCxnSpPr/>
          <p:nvPr/>
        </p:nvCxnSpPr>
        <p:spPr>
          <a:xfrm>
            <a:off x="1978661"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9" name="Picture 2" descr="C:\Users\kpopp\Desktop\lcs\LCS extra\LCS-logos-2013-4C-powerpoint.jpg">
            <a:extLst>
              <a:ext uri="{FF2B5EF4-FFF2-40B4-BE49-F238E27FC236}">
                <a16:creationId xmlns:a16="http://schemas.microsoft.com/office/drawing/2014/main" id="{8708D1E0-C348-C292-531B-B549D51608A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67547" y="1066800"/>
            <a:ext cx="6376453" cy="254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7139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27556D-08EC-4F4E-90B6-01437A35CF8A}" type="datetimeFigureOut">
              <a:rPr lang="en-US" smtClean="0">
                <a:solidFill>
                  <a:prstClr val="black">
                    <a:lumMod val="75000"/>
                    <a:lumOff val="25000"/>
                  </a:prstClr>
                </a:solidFill>
              </a:rPr>
              <a:pPr/>
              <a:t>8/24/2023</a:t>
            </a:fld>
            <a:endParaRPr lang="en-US" dirty="0">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F1B8CF-57AE-4DE2-89F1-C84559B15271}"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42337012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60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27556D-08EC-4F4E-90B6-01437A35CF8A}" type="datetimeFigureOut">
              <a:rPr lang="en-US" smtClean="0">
                <a:solidFill>
                  <a:prstClr val="black">
                    <a:lumMod val="75000"/>
                    <a:lumOff val="25000"/>
                  </a:prstClr>
                </a:solidFill>
              </a:rPr>
              <a:pPr/>
              <a:t>8/24/2023</a:t>
            </a:fld>
            <a:endParaRPr lang="en-US" dirty="0">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F1B8CF-57AE-4DE2-89F1-C84559B15271}"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cxnSp>
        <p:nvCxnSpPr>
          <p:cNvPr id="7" name="Straight Connector 6"/>
          <p:cNvCxnSpPr/>
          <p:nvPr/>
        </p:nvCxnSpPr>
        <p:spPr>
          <a:xfrm>
            <a:off x="1981201"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65433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27556D-08EC-4F4E-90B6-01437A35CF8A}" type="datetimeFigureOut">
              <a:rPr lang="en-US" smtClean="0">
                <a:solidFill>
                  <a:prstClr val="black">
                    <a:lumMod val="75000"/>
                    <a:lumOff val="25000"/>
                  </a:prstClr>
                </a:solidFill>
              </a:rPr>
              <a:pPr/>
              <a:t>8/24/2023</a:t>
            </a:fld>
            <a:endParaRPr lang="en-US" dirty="0">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F1B8CF-57AE-4DE2-89F1-C84559B15271}"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9155039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27556D-08EC-4F4E-90B6-01437A35CF8A}" type="datetimeFigureOut">
              <a:rPr lang="en-US" smtClean="0">
                <a:solidFill>
                  <a:prstClr val="black">
                    <a:lumMod val="75000"/>
                    <a:lumOff val="25000"/>
                  </a:prstClr>
                </a:solidFill>
              </a:rPr>
              <a:pPr/>
              <a:t>8/24/2023</a:t>
            </a:fld>
            <a:endParaRPr lang="en-US" dirty="0">
              <a:solidFill>
                <a:prstClr val="black">
                  <a:lumMod val="75000"/>
                  <a:lumOff val="25000"/>
                </a:prstClr>
              </a:solidFill>
            </a:endParaRP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DF1B8CF-57AE-4DE2-89F1-C84559B15271}"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2590158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27556D-08EC-4F4E-90B6-01437A35CF8A}" type="datetimeFigureOut">
              <a:rPr lang="en-US" smtClean="0">
                <a:solidFill>
                  <a:prstClr val="black">
                    <a:lumMod val="75000"/>
                    <a:lumOff val="25000"/>
                  </a:prstClr>
                </a:solidFill>
              </a:rPr>
              <a:pPr/>
              <a:t>8/24/2023</a:t>
            </a:fld>
            <a:endParaRPr lang="en-US" dirty="0">
              <a:solidFill>
                <a:prstClr val="black">
                  <a:lumMod val="75000"/>
                  <a:lumOff val="25000"/>
                </a:prstClr>
              </a:solidFill>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DF1B8CF-57AE-4DE2-89F1-C84559B15271}"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2475413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9_blank">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4454525"/>
          </a:xfrm>
          <a:prstGeom prst="rect">
            <a:avLst/>
          </a:prstGeom>
        </p:spPr>
        <p:txBody>
          <a:bodyPr/>
          <a:lstStyle/>
          <a:p>
            <a:pPr lvl="0"/>
            <a:endParaRPr lang="id-ID" noProof="0">
              <a:sym typeface="Roboto Regular"/>
            </a:endParaRPr>
          </a:p>
        </p:txBody>
      </p:sp>
    </p:spTree>
    <p:extLst>
      <p:ext uri="{BB962C8B-B14F-4D97-AF65-F5344CB8AC3E}">
        <p14:creationId xmlns:p14="http://schemas.microsoft.com/office/powerpoint/2010/main" val="2666871010"/>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9FF6CFE-68C1-468D-8A65-C8D50B5C9187}" type="datetimeFigureOut">
              <a:rPr lang="en-US" smtClean="0">
                <a:solidFill>
                  <a:prstClr val="black">
                    <a:lumMod val="75000"/>
                    <a:lumOff val="25000"/>
                  </a:prstClr>
                </a:solidFill>
              </a:rPr>
              <a:pPr>
                <a:defRPr/>
              </a:pPr>
              <a:t>8/24/2023</a:t>
            </a:fld>
            <a:endParaRPr lang="en-US" dirty="0">
              <a:solidFill>
                <a:prstClr val="black">
                  <a:lumMod val="75000"/>
                  <a:lumOff val="25000"/>
                </a:prstClr>
              </a:solidFill>
            </a:endParaRPr>
          </a:p>
        </p:txBody>
      </p:sp>
      <p:sp>
        <p:nvSpPr>
          <p:cNvPr id="3" name="Footer Placeholder 2"/>
          <p:cNvSpPr>
            <a:spLocks noGrp="1"/>
          </p:cNvSpPr>
          <p:nvPr>
            <p:ph type="ftr" sz="quarter" idx="11"/>
          </p:nvPr>
        </p:nvSpPr>
        <p:spPr/>
        <p:txBody>
          <a:bodyPr/>
          <a:lstStyle/>
          <a:p>
            <a:pPr>
              <a:defRPr/>
            </a:pPr>
            <a:endParaRPr lang="en-US" dirty="0">
              <a:solidFill>
                <a:prstClr val="black"/>
              </a:solidFill>
            </a:endParaRPr>
          </a:p>
        </p:txBody>
      </p:sp>
      <p:sp>
        <p:nvSpPr>
          <p:cNvPr id="4" name="Slide Number Placeholder 3"/>
          <p:cNvSpPr>
            <a:spLocks noGrp="1"/>
          </p:cNvSpPr>
          <p:nvPr>
            <p:ph type="sldNum" sz="quarter" idx="12"/>
          </p:nvPr>
        </p:nvSpPr>
        <p:spPr/>
        <p:txBody>
          <a:bodyPr/>
          <a:lstStyle/>
          <a:p>
            <a:pPr>
              <a:defRPr/>
            </a:pPr>
            <a:fld id="{FCE58F7B-124A-440F-A608-B24D342B8884}" type="slidenum">
              <a:rPr lang="en-US" smtClean="0">
                <a:solidFill>
                  <a:prstClr val="black">
                    <a:lumMod val="75000"/>
                    <a:lumOff val="25000"/>
                  </a:prstClr>
                </a:solidFill>
              </a:rPr>
              <a:pPr>
                <a:def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11742687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77952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Content Placeholder 2"/>
          <p:cNvSpPr>
            <a:spLocks noGrp="1"/>
          </p:cNvSpPr>
          <p:nvPr>
            <p:ph idx="1"/>
          </p:nvPr>
        </p:nvSpPr>
        <p:spPr>
          <a:xfrm>
            <a:off x="5505752" y="1097280"/>
            <a:ext cx="5532851"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77952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A27556D-08EC-4F4E-90B6-01437A35CF8A}" type="datetimeFigureOut">
              <a:rPr lang="en-US" smtClean="0">
                <a:solidFill>
                  <a:prstClr val="black">
                    <a:lumMod val="75000"/>
                    <a:lumOff val="25000"/>
                  </a:prstClr>
                </a:solidFill>
              </a:rPr>
              <a:pPr/>
              <a:t>8/24/2023</a:t>
            </a:fld>
            <a:endParaRPr lang="en-US" dirty="0">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F1B8CF-57AE-4DE2-89F1-C84559B15271}"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15776918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77952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358810" y="1069848"/>
            <a:ext cx="5676937"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77952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A27556D-08EC-4F4E-90B6-01437A35CF8A}" type="datetimeFigureOut">
              <a:rPr lang="en-US" smtClean="0">
                <a:solidFill>
                  <a:prstClr val="black">
                    <a:lumMod val="75000"/>
                    <a:lumOff val="25000"/>
                  </a:prstClr>
                </a:solidFill>
              </a:rPr>
              <a:pPr/>
              <a:t>8/24/2023</a:t>
            </a:fld>
            <a:endParaRPr lang="en-US" dirty="0">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F1B8CF-57AE-4DE2-89F1-C84559B15271}"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18312824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27556D-08EC-4F4E-90B6-01437A35CF8A}" type="datetimeFigureOut">
              <a:rPr lang="en-US" smtClean="0">
                <a:solidFill>
                  <a:prstClr val="black">
                    <a:lumMod val="75000"/>
                    <a:lumOff val="25000"/>
                  </a:prstClr>
                </a:solidFill>
              </a:rPr>
              <a:pPr/>
              <a:t>8/24/2023</a:t>
            </a:fld>
            <a:endParaRPr lang="en-US" dirty="0">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F1B8CF-57AE-4DE2-89F1-C84559B15271}"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19984240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1"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27556D-08EC-4F4E-90B6-01437A35CF8A}" type="datetimeFigureOut">
              <a:rPr lang="en-US" smtClean="0">
                <a:solidFill>
                  <a:prstClr val="black">
                    <a:lumMod val="75000"/>
                    <a:lumOff val="25000"/>
                  </a:prstClr>
                </a:solidFill>
              </a:rPr>
              <a:pPr/>
              <a:t>8/24/2023</a:t>
            </a:fld>
            <a:endParaRPr lang="en-US" dirty="0">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F1B8CF-57AE-4DE2-89F1-C84559B15271}"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14993102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1">
                    <a:lumMod val="75000"/>
                    <a:lumOff val="25000"/>
                  </a:schemeClr>
                </a:solidFill>
              </a:defRPr>
            </a:lvl1pPr>
          </a:lstStyle>
          <a:p>
            <a:fld id="{5A27556D-08EC-4F4E-90B6-01437A35CF8A}" type="datetimeFigureOut">
              <a:rPr lang="en-US" smtClean="0">
                <a:solidFill>
                  <a:prstClr val="black">
                    <a:lumMod val="75000"/>
                    <a:lumOff val="25000"/>
                  </a:prstClr>
                </a:solidFill>
              </a:rPr>
              <a:pPr/>
              <a:t>8/24/2023</a:t>
            </a:fld>
            <a:endParaRPr lang="en-US" dirty="0">
              <a:solidFill>
                <a:prstClr val="black">
                  <a:lumMod val="75000"/>
                  <a:lumOff val="25000"/>
                </a:prstClr>
              </a:solidFill>
            </a:endParaRPr>
          </a:p>
        </p:txBody>
      </p:sp>
      <p:sp>
        <p:nvSpPr>
          <p:cNvPr id="4" name="Slide Number Placeholder 3"/>
          <p:cNvSpPr>
            <a:spLocks noGrp="1"/>
          </p:cNvSpPr>
          <p:nvPr>
            <p:ph type="sldNum" sz="quarter" idx="11"/>
          </p:nvPr>
        </p:nvSpPr>
        <p:spPr/>
        <p:txBody>
          <a:bodyPr/>
          <a:lstStyle>
            <a:lvl1pPr>
              <a:defRPr>
                <a:solidFill>
                  <a:schemeClr val="tx1">
                    <a:lumMod val="75000"/>
                    <a:lumOff val="25000"/>
                  </a:schemeClr>
                </a:solidFill>
              </a:defRPr>
            </a:lvl1pPr>
          </a:lstStyle>
          <a:p>
            <a:fld id="{FDF1B8CF-57AE-4DE2-89F1-C84559B15271}"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Content Placeholder 2"/>
          <p:cNvSpPr>
            <a:spLocks noGrp="1"/>
          </p:cNvSpPr>
          <p:nvPr>
            <p:ph idx="1"/>
          </p:nvPr>
        </p:nvSpPr>
        <p:spPr>
          <a:xfrm>
            <a:off x="609600" y="2438400"/>
            <a:ext cx="10972800" cy="3733800"/>
          </a:xfrm>
        </p:spPr>
        <p:txBody>
          <a:bodyPr/>
          <a:lstStyle>
            <a:lvl1pPr>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ctrTitle" hasCustomPrompt="1"/>
          </p:nvPr>
        </p:nvSpPr>
        <p:spPr>
          <a:xfrm>
            <a:off x="609600" y="1066800"/>
            <a:ext cx="10972800" cy="762000"/>
          </a:xfrm>
        </p:spPr>
        <p:txBody>
          <a:bodyPr/>
          <a:lstStyle/>
          <a:p>
            <a:r>
              <a:rPr lang="en-US" dirty="0"/>
              <a:t>CLICK TO EDIT MASTER TITLE</a:t>
            </a:r>
          </a:p>
        </p:txBody>
      </p:sp>
      <p:sp>
        <p:nvSpPr>
          <p:cNvPr id="7" name="Subtitle 2"/>
          <p:cNvSpPr>
            <a:spLocks noGrp="1"/>
          </p:cNvSpPr>
          <p:nvPr>
            <p:ph type="subTitle" idx="12" hasCustomPrompt="1"/>
          </p:nvPr>
        </p:nvSpPr>
        <p:spPr>
          <a:xfrm>
            <a:off x="609600" y="1752600"/>
            <a:ext cx="10972800" cy="609600"/>
          </a:xfrm>
        </p:spPr>
        <p:txBody>
          <a:bodyPr/>
          <a:lstStyle>
            <a:lvl1pPr marL="0" indent="0" algn="l">
              <a:buNone/>
              <a:defRPr kumimoji="0" lang="en-US" sz="2800" b="0" i="0" u="none" strike="noStrike" kern="800" cap="none" spc="0" normalizeH="0" baseline="0" noProof="0" smtClean="0">
                <a:ln>
                  <a:noFill/>
                </a:ln>
                <a:solidFill>
                  <a:srgbClr val="0080C6"/>
                </a:solidFill>
                <a:effectLst/>
                <a:uLnTx/>
                <a:uFillTx/>
                <a:latin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en-US" sz="3000" b="0" i="0" u="none" strike="noStrike" kern="800" cap="none" spc="0" normalizeH="0" baseline="0" noProof="0" dirty="0">
                <a:ln>
                  <a:noFill/>
                </a:ln>
                <a:solidFill>
                  <a:srgbClr val="0080C6"/>
                </a:solidFill>
                <a:effectLst/>
                <a:uLnTx/>
                <a:uFillTx/>
                <a:latin typeface="Arial" pitchFamily="34" charset="0"/>
                <a:ea typeface="+mj-ea"/>
                <a:cs typeface="+mj-cs"/>
              </a:rPr>
              <a:t>Edit master subtitle</a:t>
            </a:r>
            <a:endParaRPr lang="en-US" dirty="0"/>
          </a:p>
        </p:txBody>
      </p:sp>
    </p:spTree>
    <p:extLst>
      <p:ext uri="{BB962C8B-B14F-4D97-AF65-F5344CB8AC3E}">
        <p14:creationId xmlns:p14="http://schemas.microsoft.com/office/powerpoint/2010/main" val="11817939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1">
                    <a:lumMod val="75000"/>
                    <a:lumOff val="25000"/>
                  </a:schemeClr>
                </a:solidFill>
              </a:defRPr>
            </a:lvl1pPr>
          </a:lstStyle>
          <a:p>
            <a:fld id="{5A27556D-08EC-4F4E-90B6-01437A35CF8A}" type="datetimeFigureOut">
              <a:rPr lang="en-US" smtClean="0">
                <a:solidFill>
                  <a:prstClr val="black">
                    <a:lumMod val="75000"/>
                    <a:lumOff val="25000"/>
                  </a:prstClr>
                </a:solidFill>
              </a:rPr>
              <a:pPr/>
              <a:t>8/24/2023</a:t>
            </a:fld>
            <a:endParaRPr lang="en-US" dirty="0">
              <a:solidFill>
                <a:prstClr val="black">
                  <a:lumMod val="75000"/>
                  <a:lumOff val="25000"/>
                </a:prstClr>
              </a:solidFill>
            </a:endParaRPr>
          </a:p>
        </p:txBody>
      </p:sp>
      <p:sp>
        <p:nvSpPr>
          <p:cNvPr id="4" name="Slide Number Placeholder 3"/>
          <p:cNvSpPr>
            <a:spLocks noGrp="1"/>
          </p:cNvSpPr>
          <p:nvPr>
            <p:ph type="sldNum" sz="quarter" idx="11"/>
          </p:nvPr>
        </p:nvSpPr>
        <p:spPr/>
        <p:txBody>
          <a:bodyPr/>
          <a:lstStyle>
            <a:lvl1pPr>
              <a:defRPr>
                <a:solidFill>
                  <a:schemeClr val="tx1">
                    <a:lumMod val="75000"/>
                    <a:lumOff val="25000"/>
                  </a:schemeClr>
                </a:solidFill>
              </a:defRPr>
            </a:lvl1pPr>
          </a:lstStyle>
          <a:p>
            <a:fld id="{FDF1B8CF-57AE-4DE2-89F1-C84559B15271}"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Content Placeholder 2"/>
          <p:cNvSpPr>
            <a:spLocks noGrp="1"/>
          </p:cNvSpPr>
          <p:nvPr>
            <p:ph idx="1"/>
          </p:nvPr>
        </p:nvSpPr>
        <p:spPr>
          <a:xfrm>
            <a:off x="609600" y="2438400"/>
            <a:ext cx="10972800" cy="3733800"/>
          </a:xfrm>
        </p:spPr>
        <p:txBody>
          <a:bodyPr/>
          <a:lstStyle>
            <a:lvl1pPr>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ctrTitle" hasCustomPrompt="1"/>
          </p:nvPr>
        </p:nvSpPr>
        <p:spPr>
          <a:xfrm>
            <a:off x="609600" y="1066800"/>
            <a:ext cx="10972800" cy="762000"/>
          </a:xfrm>
        </p:spPr>
        <p:txBody>
          <a:bodyPr/>
          <a:lstStyle/>
          <a:p>
            <a:r>
              <a:rPr lang="en-US" dirty="0"/>
              <a:t>CLICK TO EDIT MASTER TITLE</a:t>
            </a:r>
          </a:p>
        </p:txBody>
      </p:sp>
      <p:sp>
        <p:nvSpPr>
          <p:cNvPr id="7" name="Subtitle 2"/>
          <p:cNvSpPr>
            <a:spLocks noGrp="1"/>
          </p:cNvSpPr>
          <p:nvPr>
            <p:ph type="subTitle" idx="12" hasCustomPrompt="1"/>
          </p:nvPr>
        </p:nvSpPr>
        <p:spPr>
          <a:xfrm>
            <a:off x="609600" y="1752600"/>
            <a:ext cx="10972800" cy="609600"/>
          </a:xfrm>
        </p:spPr>
        <p:txBody>
          <a:bodyPr/>
          <a:lstStyle>
            <a:lvl1pPr marL="0" indent="0" algn="l">
              <a:buNone/>
              <a:defRPr kumimoji="0" lang="en-US" sz="2800" b="0" i="0" u="none" strike="noStrike" kern="800" cap="none" spc="0" normalizeH="0" baseline="0" noProof="0" smtClean="0">
                <a:ln>
                  <a:noFill/>
                </a:ln>
                <a:solidFill>
                  <a:srgbClr val="0080C6"/>
                </a:solidFill>
                <a:effectLst/>
                <a:uLnTx/>
                <a:uFillTx/>
                <a:latin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en-US" sz="3000" b="0" i="0" u="none" strike="noStrike" kern="800" cap="none" spc="0" normalizeH="0" baseline="0" noProof="0" dirty="0">
                <a:ln>
                  <a:noFill/>
                </a:ln>
                <a:solidFill>
                  <a:srgbClr val="0080C6"/>
                </a:solidFill>
                <a:effectLst/>
                <a:uLnTx/>
                <a:uFillTx/>
                <a:latin typeface="Arial" pitchFamily="34" charset="0"/>
                <a:ea typeface="+mj-ea"/>
                <a:cs typeface="+mj-cs"/>
              </a:rPr>
              <a:t>Edit master subtitle</a:t>
            </a:r>
            <a:endParaRPr lang="en-US" dirty="0"/>
          </a:p>
        </p:txBody>
      </p:sp>
    </p:spTree>
    <p:extLst>
      <p:ext uri="{BB962C8B-B14F-4D97-AF65-F5344CB8AC3E}">
        <p14:creationId xmlns:p14="http://schemas.microsoft.com/office/powerpoint/2010/main" val="2288117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0_blank">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lstStyle/>
          <a:p>
            <a:pPr lvl="0"/>
            <a:endParaRPr lang="id-ID" noProof="0">
              <a:sym typeface="Roboto Regular"/>
            </a:endParaRPr>
          </a:p>
        </p:txBody>
      </p:sp>
    </p:spTree>
    <p:extLst>
      <p:ext uri="{BB962C8B-B14F-4D97-AF65-F5344CB8AC3E}">
        <p14:creationId xmlns:p14="http://schemas.microsoft.com/office/powerpoint/2010/main" val="362467389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4_blank">
    <p:bg>
      <p:bgPr>
        <a:solidFill>
          <a:srgbClr val="FFFFFF"/>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5095875"/>
          </a:xfrm>
          <a:prstGeom prst="rect">
            <a:avLst/>
          </a:prstGeom>
        </p:spPr>
        <p:txBody>
          <a:bodyPr/>
          <a:lstStyle/>
          <a:p>
            <a:pPr lvl="0"/>
            <a:endParaRPr lang="id-ID" noProof="0">
              <a:sym typeface="Roboto Regular"/>
            </a:endParaRPr>
          </a:p>
        </p:txBody>
      </p:sp>
    </p:spTree>
    <p:extLst>
      <p:ext uri="{BB962C8B-B14F-4D97-AF65-F5344CB8AC3E}">
        <p14:creationId xmlns:p14="http://schemas.microsoft.com/office/powerpoint/2010/main" val="179814599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main master">
    <p:spTree>
      <p:nvGrpSpPr>
        <p:cNvPr id="1" name=""/>
        <p:cNvGrpSpPr/>
        <p:nvPr/>
      </p:nvGrpSpPr>
      <p:grpSpPr>
        <a:xfrm>
          <a:off x="0" y="0"/>
          <a:ext cx="0" cy="0"/>
          <a:chOff x="0" y="0"/>
          <a:chExt cx="0" cy="0"/>
        </a:xfrm>
      </p:grpSpPr>
      <p:sp>
        <p:nvSpPr>
          <p:cNvPr id="2" name="Shape 6">
            <a:extLst>
              <a:ext uri="{FF2B5EF4-FFF2-40B4-BE49-F238E27FC236}">
                <a16:creationId xmlns:a16="http://schemas.microsoft.com/office/drawing/2014/main" id="{BE87FB24-6607-4EB5-8A34-C7A50BEF083D}"/>
              </a:ext>
            </a:extLst>
          </p:cNvPr>
          <p:cNvSpPr>
            <a:spLocks noGrp="1"/>
          </p:cNvSpPr>
          <p:nvPr>
            <p:ph type="sldNum" sz="quarter" idx="10"/>
          </p:nvPr>
        </p:nvSpPr>
        <p:spPr>
          <a:ln/>
        </p:spPr>
        <p:txBody>
          <a:bodyPr/>
          <a:lstStyle>
            <a:lvl1pPr>
              <a:defRPr/>
            </a:lvl1pPr>
          </a:lstStyle>
          <a:p>
            <a:fld id="{6ACA78CE-ADB7-4709-9FF5-6651B371B241}" type="slidenum">
              <a:rPr lang="en-US" altLang="en-US"/>
              <a:pPr/>
              <a:t>‹#›</a:t>
            </a:fld>
            <a:endParaRPr lang="en-US" altLang="en-US" dirty="0"/>
          </a:p>
        </p:txBody>
      </p:sp>
    </p:spTree>
    <p:extLst>
      <p:ext uri="{BB962C8B-B14F-4D97-AF65-F5344CB8AC3E}">
        <p14:creationId xmlns:p14="http://schemas.microsoft.com/office/powerpoint/2010/main" val="2919371908"/>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main master">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0" y="1272382"/>
            <a:ext cx="12192000" cy="3897313"/>
          </a:xfrm>
          <a:prstGeom prst="rect">
            <a:avLst/>
          </a:prstGeom>
        </p:spPr>
        <p:txBody>
          <a:bodyPr/>
          <a:lstStyle/>
          <a:p>
            <a:pPr lvl="0"/>
            <a:endParaRPr lang="id-ID" noProof="0">
              <a:sym typeface="Roboto Regular"/>
            </a:endParaRPr>
          </a:p>
        </p:txBody>
      </p:sp>
      <p:sp>
        <p:nvSpPr>
          <p:cNvPr id="4" name="Shape 6">
            <a:extLst>
              <a:ext uri="{FF2B5EF4-FFF2-40B4-BE49-F238E27FC236}">
                <a16:creationId xmlns:a16="http://schemas.microsoft.com/office/drawing/2014/main" id="{ABD89C22-0AAE-40D5-B609-CE18490C27A9}"/>
              </a:ext>
            </a:extLst>
          </p:cNvPr>
          <p:cNvSpPr>
            <a:spLocks noGrp="1"/>
          </p:cNvSpPr>
          <p:nvPr>
            <p:ph type="sldNum" sz="quarter" idx="11"/>
          </p:nvPr>
        </p:nvSpPr>
        <p:spPr>
          <a:ln/>
        </p:spPr>
        <p:txBody>
          <a:bodyPr/>
          <a:lstStyle>
            <a:lvl1pPr>
              <a:defRPr/>
            </a:lvl1pPr>
          </a:lstStyle>
          <a:p>
            <a:fld id="{16B07C6B-C556-4A13-A15E-E42A45E04646}" type="slidenum">
              <a:rPr lang="en-US" altLang="en-US"/>
              <a:pPr/>
              <a:t>‹#›</a:t>
            </a:fld>
            <a:endParaRPr lang="en-US" altLang="en-US" dirty="0"/>
          </a:p>
        </p:txBody>
      </p:sp>
    </p:spTree>
    <p:extLst>
      <p:ext uri="{BB962C8B-B14F-4D97-AF65-F5344CB8AC3E}">
        <p14:creationId xmlns:p14="http://schemas.microsoft.com/office/powerpoint/2010/main" val="254019948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theme" Target="../theme/theme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Layout" Target="../slideLayouts/slideLayout28.xml"/><Relationship Id="rId7"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6.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FCFB"/>
        </a:solidFill>
        <a:effectLst/>
      </p:bgPr>
    </p:bg>
    <p:spTree>
      <p:nvGrpSpPr>
        <p:cNvPr id="1" name=""/>
        <p:cNvGrpSpPr/>
        <p:nvPr/>
      </p:nvGrpSpPr>
      <p:grpSpPr>
        <a:xfrm>
          <a:off x="0" y="0"/>
          <a:ext cx="0" cy="0"/>
          <a:chOff x="0" y="0"/>
          <a:chExt cx="0" cy="0"/>
        </a:xfrm>
      </p:grpSpPr>
      <p:sp>
        <p:nvSpPr>
          <p:cNvPr id="1029" name="Shape 5">
            <a:extLst>
              <a:ext uri="{FF2B5EF4-FFF2-40B4-BE49-F238E27FC236}">
                <a16:creationId xmlns:a16="http://schemas.microsoft.com/office/drawing/2014/main" id="{EB535253-098E-49AA-9661-D194A692337F}"/>
              </a:ext>
            </a:extLst>
          </p:cNvPr>
          <p:cNvSpPr>
            <a:spLocks noChangeArrowheads="1"/>
          </p:cNvSpPr>
          <p:nvPr/>
        </p:nvSpPr>
        <p:spPr bwMode="auto">
          <a:xfrm flipV="1">
            <a:off x="0" y="6490494"/>
            <a:ext cx="12192000" cy="23019"/>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25400" tIns="25400" rIns="25400" bIns="25400" anchor="ctr"/>
          <a:lstStyle>
            <a:lvl1pPr algn="ctr" defTabSz="584200">
              <a:defRPr sz="6000" b="1">
                <a:solidFill>
                  <a:srgbClr val="FAC93D"/>
                </a:solidFill>
                <a:latin typeface="Roboto Regular" panose="02000000000000000000" pitchFamily="2" charset="0"/>
                <a:ea typeface="Roboto Regular" panose="02000000000000000000" pitchFamily="2" charset="0"/>
                <a:cs typeface="Roboto Regular" panose="02000000000000000000" pitchFamily="2" charset="0"/>
                <a:sym typeface="Roboto Regular" panose="02000000000000000000" pitchFamily="2" charset="0"/>
              </a:defRPr>
            </a:lvl1pPr>
            <a:lvl2pPr marL="742950" indent="-285750" algn="ctr" defTabSz="584200">
              <a:defRPr sz="6000" b="1">
                <a:solidFill>
                  <a:srgbClr val="FAC93D"/>
                </a:solidFill>
                <a:latin typeface="Roboto Regular" panose="02000000000000000000" pitchFamily="2" charset="0"/>
                <a:ea typeface="Roboto Regular" panose="02000000000000000000" pitchFamily="2" charset="0"/>
                <a:cs typeface="Roboto Regular" panose="02000000000000000000" pitchFamily="2" charset="0"/>
                <a:sym typeface="Roboto Regular" panose="02000000000000000000" pitchFamily="2" charset="0"/>
              </a:defRPr>
            </a:lvl2pPr>
            <a:lvl3pPr marL="1143000" indent="-228600" algn="ctr" defTabSz="584200">
              <a:defRPr sz="6000" b="1">
                <a:solidFill>
                  <a:srgbClr val="FAC93D"/>
                </a:solidFill>
                <a:latin typeface="Roboto Regular" panose="02000000000000000000" pitchFamily="2" charset="0"/>
                <a:ea typeface="Roboto Regular" panose="02000000000000000000" pitchFamily="2" charset="0"/>
                <a:cs typeface="Roboto Regular" panose="02000000000000000000" pitchFamily="2" charset="0"/>
                <a:sym typeface="Roboto Regular" panose="02000000000000000000" pitchFamily="2" charset="0"/>
              </a:defRPr>
            </a:lvl3pPr>
            <a:lvl4pPr marL="1600200" indent="-228600" algn="ctr" defTabSz="584200">
              <a:defRPr sz="6000" b="1">
                <a:solidFill>
                  <a:srgbClr val="FAC93D"/>
                </a:solidFill>
                <a:latin typeface="Roboto Regular" panose="02000000000000000000" pitchFamily="2" charset="0"/>
                <a:ea typeface="Roboto Regular" panose="02000000000000000000" pitchFamily="2" charset="0"/>
                <a:cs typeface="Roboto Regular" panose="02000000000000000000" pitchFamily="2" charset="0"/>
                <a:sym typeface="Roboto Regular" panose="02000000000000000000" pitchFamily="2" charset="0"/>
              </a:defRPr>
            </a:lvl4pPr>
            <a:lvl5pPr marL="2057400" indent="-228600" algn="ctr" defTabSz="584200">
              <a:defRPr sz="6000" b="1">
                <a:solidFill>
                  <a:srgbClr val="FAC93D"/>
                </a:solidFill>
                <a:latin typeface="Roboto Regular" panose="02000000000000000000" pitchFamily="2" charset="0"/>
                <a:ea typeface="Roboto Regular" panose="02000000000000000000" pitchFamily="2" charset="0"/>
                <a:cs typeface="Roboto Regular" panose="02000000000000000000" pitchFamily="2" charset="0"/>
                <a:sym typeface="Roboto Regular" panose="02000000000000000000" pitchFamily="2" charset="0"/>
              </a:defRPr>
            </a:lvl5pPr>
            <a:lvl6pPr marL="2514600" indent="-228600" algn="ctr" defTabSz="584200" eaLnBrk="0" fontAlgn="base" hangingPunct="0">
              <a:spcBef>
                <a:spcPct val="0"/>
              </a:spcBef>
              <a:spcAft>
                <a:spcPct val="0"/>
              </a:spcAft>
              <a:defRPr sz="6000" b="1">
                <a:solidFill>
                  <a:srgbClr val="FAC93D"/>
                </a:solidFill>
                <a:latin typeface="Roboto Regular" panose="02000000000000000000" pitchFamily="2" charset="0"/>
                <a:ea typeface="Roboto Regular" panose="02000000000000000000" pitchFamily="2" charset="0"/>
                <a:cs typeface="Roboto Regular" panose="02000000000000000000" pitchFamily="2" charset="0"/>
                <a:sym typeface="Roboto Regular" panose="02000000000000000000" pitchFamily="2" charset="0"/>
              </a:defRPr>
            </a:lvl6pPr>
            <a:lvl7pPr marL="2971800" indent="-228600" algn="ctr" defTabSz="584200" eaLnBrk="0" fontAlgn="base" hangingPunct="0">
              <a:spcBef>
                <a:spcPct val="0"/>
              </a:spcBef>
              <a:spcAft>
                <a:spcPct val="0"/>
              </a:spcAft>
              <a:defRPr sz="6000" b="1">
                <a:solidFill>
                  <a:srgbClr val="FAC93D"/>
                </a:solidFill>
                <a:latin typeface="Roboto Regular" panose="02000000000000000000" pitchFamily="2" charset="0"/>
                <a:ea typeface="Roboto Regular" panose="02000000000000000000" pitchFamily="2" charset="0"/>
                <a:cs typeface="Roboto Regular" panose="02000000000000000000" pitchFamily="2" charset="0"/>
                <a:sym typeface="Roboto Regular" panose="02000000000000000000" pitchFamily="2" charset="0"/>
              </a:defRPr>
            </a:lvl7pPr>
            <a:lvl8pPr marL="3429000" indent="-228600" algn="ctr" defTabSz="584200" eaLnBrk="0" fontAlgn="base" hangingPunct="0">
              <a:spcBef>
                <a:spcPct val="0"/>
              </a:spcBef>
              <a:spcAft>
                <a:spcPct val="0"/>
              </a:spcAft>
              <a:defRPr sz="6000" b="1">
                <a:solidFill>
                  <a:srgbClr val="FAC93D"/>
                </a:solidFill>
                <a:latin typeface="Roboto Regular" panose="02000000000000000000" pitchFamily="2" charset="0"/>
                <a:ea typeface="Roboto Regular" panose="02000000000000000000" pitchFamily="2" charset="0"/>
                <a:cs typeface="Roboto Regular" panose="02000000000000000000" pitchFamily="2" charset="0"/>
                <a:sym typeface="Roboto Regular" panose="02000000000000000000" pitchFamily="2" charset="0"/>
              </a:defRPr>
            </a:lvl8pPr>
            <a:lvl9pPr marL="3886200" indent="-228600" algn="ctr" defTabSz="584200" eaLnBrk="0" fontAlgn="base" hangingPunct="0">
              <a:spcBef>
                <a:spcPct val="0"/>
              </a:spcBef>
              <a:spcAft>
                <a:spcPct val="0"/>
              </a:spcAft>
              <a:defRPr sz="6000" b="1">
                <a:solidFill>
                  <a:srgbClr val="FAC93D"/>
                </a:solidFill>
                <a:latin typeface="Roboto Regular" panose="02000000000000000000" pitchFamily="2" charset="0"/>
                <a:ea typeface="Roboto Regular" panose="02000000000000000000" pitchFamily="2" charset="0"/>
                <a:cs typeface="Roboto Regular" panose="02000000000000000000" pitchFamily="2" charset="0"/>
                <a:sym typeface="Roboto Regular" panose="02000000000000000000" pitchFamily="2" charset="0"/>
              </a:defRPr>
            </a:lvl9pPr>
          </a:lstStyle>
          <a:p>
            <a:pPr eaLnBrk="1" hangingPunct="1">
              <a:defRPr/>
            </a:pPr>
            <a:endParaRPr lang="en-US" sz="1600" dirty="0">
              <a:solidFill>
                <a:srgbClr val="53585F"/>
              </a:solidFill>
            </a:endParaRPr>
          </a:p>
        </p:txBody>
      </p:sp>
      <p:sp>
        <p:nvSpPr>
          <p:cNvPr id="2" name="Shape 2">
            <a:extLst>
              <a:ext uri="{FF2B5EF4-FFF2-40B4-BE49-F238E27FC236}">
                <a16:creationId xmlns:a16="http://schemas.microsoft.com/office/drawing/2014/main" id="{A537C445-78A5-417C-845E-08AA2E538E9F}"/>
              </a:ext>
            </a:extLst>
          </p:cNvPr>
          <p:cNvSpPr>
            <a:spLocks noChangeArrowheads="1"/>
          </p:cNvSpPr>
          <p:nvPr/>
        </p:nvSpPr>
        <p:spPr bwMode="auto">
          <a:xfrm>
            <a:off x="0" y="0"/>
            <a:ext cx="12192000" cy="1272382"/>
          </a:xfrm>
          <a:prstGeom prst="rect">
            <a:avLst/>
          </a:prstGeom>
          <a:solidFill>
            <a:srgbClr val="FFFFFF"/>
          </a:solidFill>
          <a:ln>
            <a:noFill/>
          </a:ln>
          <a:effectLst>
            <a:outerShdw blurRad="330200" dist="25400" dir="5400000" rotWithShape="0">
              <a:srgbClr val="808080">
                <a:alpha val="4999"/>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35719" tIns="35719" rIns="35719" bIns="35719" anchor="ctr"/>
          <a:lstStyle/>
          <a:p>
            <a:pPr algn="ctr" defTabSz="292100" eaLnBrk="1" fontAlgn="auto" hangingPunct="1">
              <a:spcBef>
                <a:spcPts val="0"/>
              </a:spcBef>
              <a:spcAft>
                <a:spcPts val="0"/>
              </a:spcAft>
              <a:defRPr>
                <a:solidFill>
                  <a:srgbClr val="FFFFFE"/>
                </a:solidFill>
              </a:defRPr>
            </a:pPr>
            <a:endParaRPr sz="900" kern="0" dirty="0">
              <a:solidFill>
                <a:srgbClr val="FFFFFE"/>
              </a:solidFill>
              <a:latin typeface="+mj-lt"/>
              <a:ea typeface="+mj-ea"/>
              <a:cs typeface="+mj-cs"/>
              <a:sym typeface="Roboto Regular"/>
            </a:endParaRPr>
          </a:p>
        </p:txBody>
      </p:sp>
      <p:sp>
        <p:nvSpPr>
          <p:cNvPr id="1028" name="Shape 4">
            <a:extLst>
              <a:ext uri="{FF2B5EF4-FFF2-40B4-BE49-F238E27FC236}">
                <a16:creationId xmlns:a16="http://schemas.microsoft.com/office/drawing/2014/main" id="{D9B1645E-22AB-4720-874F-8F467504D86E}"/>
              </a:ext>
            </a:extLst>
          </p:cNvPr>
          <p:cNvSpPr>
            <a:spLocks noChangeArrowheads="1"/>
          </p:cNvSpPr>
          <p:nvPr/>
        </p:nvSpPr>
        <p:spPr bwMode="auto">
          <a:xfrm>
            <a:off x="623367" y="6593690"/>
            <a:ext cx="1256755" cy="195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none" lIns="35719" tIns="35719" rIns="35719" bIns="35719" anchor="ctr">
            <a:spAutoFit/>
          </a:bodyPr>
          <a:lstStyle>
            <a:lvl1pPr algn="ctr" defTabSz="584200">
              <a:defRPr sz="6000" b="1">
                <a:solidFill>
                  <a:srgbClr val="FAC93D"/>
                </a:solidFill>
                <a:latin typeface="Roboto Regular" panose="02000000000000000000" pitchFamily="2" charset="0"/>
                <a:ea typeface="Roboto Regular" panose="02000000000000000000" pitchFamily="2" charset="0"/>
                <a:cs typeface="Roboto Regular" panose="02000000000000000000" pitchFamily="2" charset="0"/>
                <a:sym typeface="Roboto Regular" panose="02000000000000000000" pitchFamily="2" charset="0"/>
              </a:defRPr>
            </a:lvl1pPr>
            <a:lvl2pPr marL="742950" indent="-285750" algn="ctr" defTabSz="584200">
              <a:defRPr sz="6000" b="1">
                <a:solidFill>
                  <a:srgbClr val="FAC93D"/>
                </a:solidFill>
                <a:latin typeface="Roboto Regular" panose="02000000000000000000" pitchFamily="2" charset="0"/>
                <a:ea typeface="Roboto Regular" panose="02000000000000000000" pitchFamily="2" charset="0"/>
                <a:cs typeface="Roboto Regular" panose="02000000000000000000" pitchFamily="2" charset="0"/>
                <a:sym typeface="Roboto Regular" panose="02000000000000000000" pitchFamily="2" charset="0"/>
              </a:defRPr>
            </a:lvl2pPr>
            <a:lvl3pPr marL="1143000" indent="-228600" algn="ctr" defTabSz="584200">
              <a:defRPr sz="6000" b="1">
                <a:solidFill>
                  <a:srgbClr val="FAC93D"/>
                </a:solidFill>
                <a:latin typeface="Roboto Regular" panose="02000000000000000000" pitchFamily="2" charset="0"/>
                <a:ea typeface="Roboto Regular" panose="02000000000000000000" pitchFamily="2" charset="0"/>
                <a:cs typeface="Roboto Regular" panose="02000000000000000000" pitchFamily="2" charset="0"/>
                <a:sym typeface="Roboto Regular" panose="02000000000000000000" pitchFamily="2" charset="0"/>
              </a:defRPr>
            </a:lvl3pPr>
            <a:lvl4pPr marL="1600200" indent="-228600" algn="ctr" defTabSz="584200">
              <a:defRPr sz="6000" b="1">
                <a:solidFill>
                  <a:srgbClr val="FAC93D"/>
                </a:solidFill>
                <a:latin typeface="Roboto Regular" panose="02000000000000000000" pitchFamily="2" charset="0"/>
                <a:ea typeface="Roboto Regular" panose="02000000000000000000" pitchFamily="2" charset="0"/>
                <a:cs typeface="Roboto Regular" panose="02000000000000000000" pitchFamily="2" charset="0"/>
                <a:sym typeface="Roboto Regular" panose="02000000000000000000" pitchFamily="2" charset="0"/>
              </a:defRPr>
            </a:lvl4pPr>
            <a:lvl5pPr marL="2057400" indent="-228600" algn="ctr" defTabSz="584200">
              <a:defRPr sz="6000" b="1">
                <a:solidFill>
                  <a:srgbClr val="FAC93D"/>
                </a:solidFill>
                <a:latin typeface="Roboto Regular" panose="02000000000000000000" pitchFamily="2" charset="0"/>
                <a:ea typeface="Roboto Regular" panose="02000000000000000000" pitchFamily="2" charset="0"/>
                <a:cs typeface="Roboto Regular" panose="02000000000000000000" pitchFamily="2" charset="0"/>
                <a:sym typeface="Roboto Regular" panose="02000000000000000000" pitchFamily="2" charset="0"/>
              </a:defRPr>
            </a:lvl5pPr>
            <a:lvl6pPr marL="2514600" indent="-228600" algn="ctr" defTabSz="584200" eaLnBrk="0" fontAlgn="base" hangingPunct="0">
              <a:spcBef>
                <a:spcPct val="0"/>
              </a:spcBef>
              <a:spcAft>
                <a:spcPct val="0"/>
              </a:spcAft>
              <a:defRPr sz="6000" b="1">
                <a:solidFill>
                  <a:srgbClr val="FAC93D"/>
                </a:solidFill>
                <a:latin typeface="Roboto Regular" panose="02000000000000000000" pitchFamily="2" charset="0"/>
                <a:ea typeface="Roboto Regular" panose="02000000000000000000" pitchFamily="2" charset="0"/>
                <a:cs typeface="Roboto Regular" panose="02000000000000000000" pitchFamily="2" charset="0"/>
                <a:sym typeface="Roboto Regular" panose="02000000000000000000" pitchFamily="2" charset="0"/>
              </a:defRPr>
            </a:lvl6pPr>
            <a:lvl7pPr marL="2971800" indent="-228600" algn="ctr" defTabSz="584200" eaLnBrk="0" fontAlgn="base" hangingPunct="0">
              <a:spcBef>
                <a:spcPct val="0"/>
              </a:spcBef>
              <a:spcAft>
                <a:spcPct val="0"/>
              </a:spcAft>
              <a:defRPr sz="6000" b="1">
                <a:solidFill>
                  <a:srgbClr val="FAC93D"/>
                </a:solidFill>
                <a:latin typeface="Roboto Regular" panose="02000000000000000000" pitchFamily="2" charset="0"/>
                <a:ea typeface="Roboto Regular" panose="02000000000000000000" pitchFamily="2" charset="0"/>
                <a:cs typeface="Roboto Regular" panose="02000000000000000000" pitchFamily="2" charset="0"/>
                <a:sym typeface="Roboto Regular" panose="02000000000000000000" pitchFamily="2" charset="0"/>
              </a:defRPr>
            </a:lvl7pPr>
            <a:lvl8pPr marL="3429000" indent="-228600" algn="ctr" defTabSz="584200" eaLnBrk="0" fontAlgn="base" hangingPunct="0">
              <a:spcBef>
                <a:spcPct val="0"/>
              </a:spcBef>
              <a:spcAft>
                <a:spcPct val="0"/>
              </a:spcAft>
              <a:defRPr sz="6000" b="1">
                <a:solidFill>
                  <a:srgbClr val="FAC93D"/>
                </a:solidFill>
                <a:latin typeface="Roboto Regular" panose="02000000000000000000" pitchFamily="2" charset="0"/>
                <a:ea typeface="Roboto Regular" panose="02000000000000000000" pitchFamily="2" charset="0"/>
                <a:cs typeface="Roboto Regular" panose="02000000000000000000" pitchFamily="2" charset="0"/>
                <a:sym typeface="Roboto Regular" panose="02000000000000000000" pitchFamily="2" charset="0"/>
              </a:defRPr>
            </a:lvl8pPr>
            <a:lvl9pPr marL="3886200" indent="-228600" algn="ctr" defTabSz="584200" eaLnBrk="0" fontAlgn="base" hangingPunct="0">
              <a:spcBef>
                <a:spcPct val="0"/>
              </a:spcBef>
              <a:spcAft>
                <a:spcPct val="0"/>
              </a:spcAft>
              <a:defRPr sz="6000" b="1">
                <a:solidFill>
                  <a:srgbClr val="FAC93D"/>
                </a:solidFill>
                <a:latin typeface="Roboto Regular" panose="02000000000000000000" pitchFamily="2" charset="0"/>
                <a:ea typeface="Roboto Regular" panose="02000000000000000000" pitchFamily="2" charset="0"/>
                <a:cs typeface="Roboto Regular" panose="02000000000000000000" pitchFamily="2" charset="0"/>
                <a:sym typeface="Roboto Regular" panose="02000000000000000000" pitchFamily="2" charset="0"/>
              </a:defRPr>
            </a:lvl9pPr>
          </a:lstStyle>
          <a:p>
            <a:pPr eaLnBrk="1" hangingPunct="1">
              <a:defRPr/>
            </a:pPr>
            <a:r>
              <a:rPr lang="en-US" sz="800" b="0" spc="25" dirty="0">
                <a:solidFill>
                  <a:schemeClr val="accent1"/>
                </a:solidFill>
              </a:rPr>
              <a:t>WESTMINSTERATX.ORG</a:t>
            </a:r>
          </a:p>
        </p:txBody>
      </p:sp>
      <p:sp>
        <p:nvSpPr>
          <p:cNvPr id="1030" name="Shape 6">
            <a:extLst>
              <a:ext uri="{FF2B5EF4-FFF2-40B4-BE49-F238E27FC236}">
                <a16:creationId xmlns:a16="http://schemas.microsoft.com/office/drawing/2014/main" id="{F8B5C243-7FC0-4057-9577-3B74F74F2866}"/>
              </a:ext>
            </a:extLst>
          </p:cNvPr>
          <p:cNvSpPr>
            <a:spLocks noGrp="1"/>
          </p:cNvSpPr>
          <p:nvPr>
            <p:ph type="sldNum" sz="quarter" idx="2"/>
          </p:nvPr>
        </p:nvSpPr>
        <p:spPr bwMode="auto">
          <a:xfrm>
            <a:off x="11702257" y="6601619"/>
            <a:ext cx="208756" cy="22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none" lIns="71437" tIns="71437" rIns="71437" bIns="71437" numCol="1" anchor="t" anchorCtr="0" compatLnSpc="1">
            <a:prstTxWarp prst="textNoShape">
              <a:avLst/>
            </a:prstTxWarp>
          </a:bodyPr>
          <a:lstStyle>
            <a:lvl1pPr algn="ctr" defTabSz="292100" eaLnBrk="1" hangingPunct="1">
              <a:defRPr sz="900">
                <a:solidFill>
                  <a:srgbClr val="909458"/>
                </a:solidFill>
              </a:defRPr>
            </a:lvl1pPr>
          </a:lstStyle>
          <a:p>
            <a:fld id="{12CCA931-EE59-4083-98DD-09DD3E13A6D8}" type="slidenum">
              <a:rPr lang="en-US" altLang="en-US"/>
              <a:pPr/>
              <a:t>‹#›</a:t>
            </a:fld>
            <a:endParaRPr lang="en-US" altLang="en-US" dirty="0"/>
          </a:p>
        </p:txBody>
      </p:sp>
      <p:sp>
        <p:nvSpPr>
          <p:cNvPr id="1031" name="Shape 7">
            <a:extLst>
              <a:ext uri="{FF2B5EF4-FFF2-40B4-BE49-F238E27FC236}">
                <a16:creationId xmlns:a16="http://schemas.microsoft.com/office/drawing/2014/main" id="{24066F54-BE14-4A0A-AA52-A780E8B84466}"/>
              </a:ext>
            </a:extLst>
          </p:cNvPr>
          <p:cNvSpPr>
            <a:spLocks noChangeArrowheads="1"/>
          </p:cNvSpPr>
          <p:nvPr/>
        </p:nvSpPr>
        <p:spPr bwMode="auto">
          <a:xfrm>
            <a:off x="470694" y="322263"/>
            <a:ext cx="88900" cy="704057"/>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25400" tIns="25400" rIns="25400" bIns="25400" anchor="ctr"/>
          <a:lstStyle>
            <a:lvl1pPr algn="ctr" defTabSz="584200">
              <a:defRPr sz="6000" b="1">
                <a:solidFill>
                  <a:srgbClr val="FAC93D"/>
                </a:solidFill>
                <a:latin typeface="Roboto Regular" panose="02000000000000000000" pitchFamily="2" charset="0"/>
                <a:ea typeface="Roboto Regular" panose="02000000000000000000" pitchFamily="2" charset="0"/>
                <a:cs typeface="Roboto Regular" panose="02000000000000000000" pitchFamily="2" charset="0"/>
                <a:sym typeface="Roboto Regular" panose="02000000000000000000" pitchFamily="2" charset="0"/>
              </a:defRPr>
            </a:lvl1pPr>
            <a:lvl2pPr marL="742950" indent="-285750" algn="ctr" defTabSz="584200">
              <a:defRPr sz="6000" b="1">
                <a:solidFill>
                  <a:srgbClr val="FAC93D"/>
                </a:solidFill>
                <a:latin typeface="Roboto Regular" panose="02000000000000000000" pitchFamily="2" charset="0"/>
                <a:ea typeface="Roboto Regular" panose="02000000000000000000" pitchFamily="2" charset="0"/>
                <a:cs typeface="Roboto Regular" panose="02000000000000000000" pitchFamily="2" charset="0"/>
                <a:sym typeface="Roboto Regular" panose="02000000000000000000" pitchFamily="2" charset="0"/>
              </a:defRPr>
            </a:lvl2pPr>
            <a:lvl3pPr marL="1143000" indent="-228600" algn="ctr" defTabSz="584200">
              <a:defRPr sz="6000" b="1">
                <a:solidFill>
                  <a:srgbClr val="FAC93D"/>
                </a:solidFill>
                <a:latin typeface="Roboto Regular" panose="02000000000000000000" pitchFamily="2" charset="0"/>
                <a:ea typeface="Roboto Regular" panose="02000000000000000000" pitchFamily="2" charset="0"/>
                <a:cs typeface="Roboto Regular" panose="02000000000000000000" pitchFamily="2" charset="0"/>
                <a:sym typeface="Roboto Regular" panose="02000000000000000000" pitchFamily="2" charset="0"/>
              </a:defRPr>
            </a:lvl3pPr>
            <a:lvl4pPr marL="1600200" indent="-228600" algn="ctr" defTabSz="584200">
              <a:defRPr sz="6000" b="1">
                <a:solidFill>
                  <a:srgbClr val="FAC93D"/>
                </a:solidFill>
                <a:latin typeface="Roboto Regular" panose="02000000000000000000" pitchFamily="2" charset="0"/>
                <a:ea typeface="Roboto Regular" panose="02000000000000000000" pitchFamily="2" charset="0"/>
                <a:cs typeface="Roboto Regular" panose="02000000000000000000" pitchFamily="2" charset="0"/>
                <a:sym typeface="Roboto Regular" panose="02000000000000000000" pitchFamily="2" charset="0"/>
              </a:defRPr>
            </a:lvl4pPr>
            <a:lvl5pPr marL="2057400" indent="-228600" algn="ctr" defTabSz="584200">
              <a:defRPr sz="6000" b="1">
                <a:solidFill>
                  <a:srgbClr val="FAC93D"/>
                </a:solidFill>
                <a:latin typeface="Roboto Regular" panose="02000000000000000000" pitchFamily="2" charset="0"/>
                <a:ea typeface="Roboto Regular" panose="02000000000000000000" pitchFamily="2" charset="0"/>
                <a:cs typeface="Roboto Regular" panose="02000000000000000000" pitchFamily="2" charset="0"/>
                <a:sym typeface="Roboto Regular" panose="02000000000000000000" pitchFamily="2" charset="0"/>
              </a:defRPr>
            </a:lvl5pPr>
            <a:lvl6pPr marL="2514600" indent="-228600" algn="ctr" defTabSz="584200" eaLnBrk="0" fontAlgn="base" hangingPunct="0">
              <a:spcBef>
                <a:spcPct val="0"/>
              </a:spcBef>
              <a:spcAft>
                <a:spcPct val="0"/>
              </a:spcAft>
              <a:defRPr sz="6000" b="1">
                <a:solidFill>
                  <a:srgbClr val="FAC93D"/>
                </a:solidFill>
                <a:latin typeface="Roboto Regular" panose="02000000000000000000" pitchFamily="2" charset="0"/>
                <a:ea typeface="Roboto Regular" panose="02000000000000000000" pitchFamily="2" charset="0"/>
                <a:cs typeface="Roboto Regular" panose="02000000000000000000" pitchFamily="2" charset="0"/>
                <a:sym typeface="Roboto Regular" panose="02000000000000000000" pitchFamily="2" charset="0"/>
              </a:defRPr>
            </a:lvl6pPr>
            <a:lvl7pPr marL="2971800" indent="-228600" algn="ctr" defTabSz="584200" eaLnBrk="0" fontAlgn="base" hangingPunct="0">
              <a:spcBef>
                <a:spcPct val="0"/>
              </a:spcBef>
              <a:spcAft>
                <a:spcPct val="0"/>
              </a:spcAft>
              <a:defRPr sz="6000" b="1">
                <a:solidFill>
                  <a:srgbClr val="FAC93D"/>
                </a:solidFill>
                <a:latin typeface="Roboto Regular" panose="02000000000000000000" pitchFamily="2" charset="0"/>
                <a:ea typeface="Roboto Regular" panose="02000000000000000000" pitchFamily="2" charset="0"/>
                <a:cs typeface="Roboto Regular" panose="02000000000000000000" pitchFamily="2" charset="0"/>
                <a:sym typeface="Roboto Regular" panose="02000000000000000000" pitchFamily="2" charset="0"/>
              </a:defRPr>
            </a:lvl7pPr>
            <a:lvl8pPr marL="3429000" indent="-228600" algn="ctr" defTabSz="584200" eaLnBrk="0" fontAlgn="base" hangingPunct="0">
              <a:spcBef>
                <a:spcPct val="0"/>
              </a:spcBef>
              <a:spcAft>
                <a:spcPct val="0"/>
              </a:spcAft>
              <a:defRPr sz="6000" b="1">
                <a:solidFill>
                  <a:srgbClr val="FAC93D"/>
                </a:solidFill>
                <a:latin typeface="Roboto Regular" panose="02000000000000000000" pitchFamily="2" charset="0"/>
                <a:ea typeface="Roboto Regular" panose="02000000000000000000" pitchFamily="2" charset="0"/>
                <a:cs typeface="Roboto Regular" panose="02000000000000000000" pitchFamily="2" charset="0"/>
                <a:sym typeface="Roboto Regular" panose="02000000000000000000" pitchFamily="2" charset="0"/>
              </a:defRPr>
            </a:lvl8pPr>
            <a:lvl9pPr marL="3886200" indent="-228600" algn="ctr" defTabSz="584200" eaLnBrk="0" fontAlgn="base" hangingPunct="0">
              <a:spcBef>
                <a:spcPct val="0"/>
              </a:spcBef>
              <a:spcAft>
                <a:spcPct val="0"/>
              </a:spcAft>
              <a:defRPr sz="6000" b="1">
                <a:solidFill>
                  <a:srgbClr val="FAC93D"/>
                </a:solidFill>
                <a:latin typeface="Roboto Regular" panose="02000000000000000000" pitchFamily="2" charset="0"/>
                <a:ea typeface="Roboto Regular" panose="02000000000000000000" pitchFamily="2" charset="0"/>
                <a:cs typeface="Roboto Regular" panose="02000000000000000000" pitchFamily="2" charset="0"/>
                <a:sym typeface="Roboto Regular" panose="02000000000000000000" pitchFamily="2" charset="0"/>
              </a:defRPr>
            </a:lvl9pPr>
          </a:lstStyle>
          <a:p>
            <a:pPr eaLnBrk="1" hangingPunct="1">
              <a:defRPr/>
            </a:pPr>
            <a:endParaRPr lang="en-US" sz="1600" dirty="0">
              <a:solidFill>
                <a:srgbClr val="53585F"/>
              </a:solidFill>
            </a:endParaRPr>
          </a:p>
        </p:txBody>
      </p:sp>
      <p:pic>
        <p:nvPicPr>
          <p:cNvPr id="3" name="Picture 3">
            <a:extLst>
              <a:ext uri="{FF2B5EF4-FFF2-40B4-BE49-F238E27FC236}">
                <a16:creationId xmlns:a16="http://schemas.microsoft.com/office/drawing/2014/main" id="{902C2075-9CE9-4142-8565-F62134F903FD}"/>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04788" y="6569075"/>
            <a:ext cx="2698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3" descr="Westninster_logo_2C_no_tag.ai">
            <a:extLst>
              <a:ext uri="{FF2B5EF4-FFF2-40B4-BE49-F238E27FC236}">
                <a16:creationId xmlns:a16="http://schemas.microsoft.com/office/drawing/2014/main" id="{BDF9E015-CB28-4C04-A6A9-B3C0F943A3D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500519" y="382588"/>
            <a:ext cx="1343819" cy="54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255582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0" r:id="rId8"/>
    <p:sldLayoutId id="2147483671" r:id="rId9"/>
    <p:sldLayoutId id="2147483672" r:id="rId10"/>
    <p:sldLayoutId id="2147483673" r:id="rId11"/>
    <p:sldLayoutId id="2147483674" r:id="rId12"/>
  </p:sldLayoutIdLst>
  <p:transition spd="med"/>
  <p:txStyles>
    <p:titleStyle>
      <a:lvl1pPr algn="ctr" defTabSz="292100" rtl="0" eaLnBrk="0" fontAlgn="base" hangingPunct="0">
        <a:spcBef>
          <a:spcPct val="0"/>
        </a:spcBef>
        <a:spcAft>
          <a:spcPct val="0"/>
        </a:spcAft>
        <a:defRPr sz="5600">
          <a:solidFill>
            <a:schemeClr val="tx2"/>
          </a:solidFill>
          <a:latin typeface="Helvetica Light"/>
          <a:ea typeface="ＭＳ Ｐゴシック" charset="0"/>
          <a:cs typeface="Helvetica Light"/>
          <a:sym typeface="Helvetica Light" pitchFamily="6" charset="0"/>
        </a:defRPr>
      </a:lvl1pPr>
      <a:lvl2pPr algn="ctr" defTabSz="292100" rtl="0" eaLnBrk="0" fontAlgn="base" hangingPunct="0">
        <a:spcBef>
          <a:spcPct val="0"/>
        </a:spcBef>
        <a:spcAft>
          <a:spcPct val="0"/>
        </a:spcAft>
        <a:defRPr sz="5600">
          <a:solidFill>
            <a:schemeClr val="tx2"/>
          </a:solidFill>
          <a:latin typeface="Helvetica Light"/>
          <a:ea typeface="ＭＳ Ｐゴシック" charset="0"/>
          <a:cs typeface="Helvetica Light"/>
          <a:sym typeface="Helvetica Light" pitchFamily="6" charset="0"/>
        </a:defRPr>
      </a:lvl2pPr>
      <a:lvl3pPr algn="ctr" defTabSz="292100" rtl="0" eaLnBrk="0" fontAlgn="base" hangingPunct="0">
        <a:spcBef>
          <a:spcPct val="0"/>
        </a:spcBef>
        <a:spcAft>
          <a:spcPct val="0"/>
        </a:spcAft>
        <a:defRPr sz="5600">
          <a:solidFill>
            <a:schemeClr val="tx2"/>
          </a:solidFill>
          <a:latin typeface="Helvetica Light"/>
          <a:ea typeface="ＭＳ Ｐゴシック" charset="0"/>
          <a:cs typeface="Helvetica Light"/>
          <a:sym typeface="Helvetica Light" pitchFamily="6" charset="0"/>
        </a:defRPr>
      </a:lvl3pPr>
      <a:lvl4pPr algn="ctr" defTabSz="292100" rtl="0" eaLnBrk="0" fontAlgn="base" hangingPunct="0">
        <a:spcBef>
          <a:spcPct val="0"/>
        </a:spcBef>
        <a:spcAft>
          <a:spcPct val="0"/>
        </a:spcAft>
        <a:defRPr sz="5600">
          <a:solidFill>
            <a:schemeClr val="tx2"/>
          </a:solidFill>
          <a:latin typeface="Helvetica Light"/>
          <a:ea typeface="ＭＳ Ｐゴシック" charset="0"/>
          <a:cs typeface="Helvetica Light"/>
          <a:sym typeface="Helvetica Light" pitchFamily="6" charset="0"/>
        </a:defRPr>
      </a:lvl4pPr>
      <a:lvl5pPr algn="ctr" defTabSz="292100" rtl="0" eaLnBrk="0" fontAlgn="base" hangingPunct="0">
        <a:spcBef>
          <a:spcPct val="0"/>
        </a:spcBef>
        <a:spcAft>
          <a:spcPct val="0"/>
        </a:spcAft>
        <a:defRPr sz="5600">
          <a:solidFill>
            <a:schemeClr val="tx2"/>
          </a:solidFill>
          <a:latin typeface="Helvetica Light"/>
          <a:ea typeface="ＭＳ Ｐゴシック" charset="0"/>
          <a:cs typeface="Helvetica Light"/>
          <a:sym typeface="Helvetica Light" pitchFamily="6" charset="0"/>
        </a:defRPr>
      </a:lvl5pPr>
      <a:lvl6pPr indent="571500" algn="ctr" defTabSz="292100">
        <a:defRPr sz="5600">
          <a:latin typeface="Helvetica Light"/>
          <a:ea typeface="Helvetica Light"/>
          <a:cs typeface="Helvetica Light"/>
          <a:sym typeface="Helvetica Light"/>
        </a:defRPr>
      </a:lvl6pPr>
      <a:lvl7pPr indent="685800" algn="ctr" defTabSz="292100">
        <a:defRPr sz="5600">
          <a:latin typeface="Helvetica Light"/>
          <a:ea typeface="Helvetica Light"/>
          <a:cs typeface="Helvetica Light"/>
          <a:sym typeface="Helvetica Light"/>
        </a:defRPr>
      </a:lvl7pPr>
      <a:lvl8pPr indent="800100" algn="ctr" defTabSz="292100">
        <a:defRPr sz="5600">
          <a:latin typeface="Helvetica Light"/>
          <a:ea typeface="Helvetica Light"/>
          <a:cs typeface="Helvetica Light"/>
          <a:sym typeface="Helvetica Light"/>
        </a:defRPr>
      </a:lvl8pPr>
      <a:lvl9pPr indent="914400" algn="ctr" defTabSz="292100">
        <a:defRPr sz="5600">
          <a:latin typeface="Helvetica Light"/>
          <a:ea typeface="Helvetica Light"/>
          <a:cs typeface="Helvetica Light"/>
          <a:sym typeface="Helvetica Light"/>
        </a:defRPr>
      </a:lvl9pPr>
    </p:titleStyle>
    <p:bodyStyle>
      <a:lvl1pPr marL="171450" indent="-171450" algn="ctr" defTabSz="292100" rtl="0" eaLnBrk="0" fontAlgn="base" hangingPunct="0">
        <a:spcBef>
          <a:spcPct val="20000"/>
        </a:spcBef>
        <a:spcAft>
          <a:spcPct val="0"/>
        </a:spcAft>
        <a:defRPr sz="3000" b="1">
          <a:solidFill>
            <a:srgbClr val="FAC93D"/>
          </a:solidFill>
          <a:latin typeface="+mj-lt"/>
          <a:ea typeface="ＭＳ Ｐゴシック" charset="0"/>
          <a:cs typeface="+mj-cs"/>
          <a:sym typeface="Roboto Regular" pitchFamily="2" charset="0"/>
        </a:defRPr>
      </a:lvl1pPr>
      <a:lvl2pPr marL="371475" indent="-257175" algn="ctr" defTabSz="292100" rtl="0" eaLnBrk="0" fontAlgn="base" hangingPunct="0">
        <a:spcBef>
          <a:spcPct val="20000"/>
        </a:spcBef>
        <a:spcAft>
          <a:spcPct val="0"/>
        </a:spcAft>
        <a:defRPr sz="3000" b="1">
          <a:solidFill>
            <a:srgbClr val="FAC93D"/>
          </a:solidFill>
          <a:latin typeface="+mj-lt"/>
          <a:ea typeface="+mj-ea"/>
          <a:cs typeface="+mj-cs"/>
          <a:sym typeface="Roboto Regular" pitchFamily="2" charset="0"/>
        </a:defRPr>
      </a:lvl2pPr>
      <a:lvl3pPr marL="571500" indent="-342900" algn="ctr" defTabSz="292100" rtl="0" eaLnBrk="0" fontAlgn="base" hangingPunct="0">
        <a:spcBef>
          <a:spcPct val="20000"/>
        </a:spcBef>
        <a:spcAft>
          <a:spcPct val="0"/>
        </a:spcAft>
        <a:defRPr sz="3000" b="1">
          <a:solidFill>
            <a:srgbClr val="FAC93D"/>
          </a:solidFill>
          <a:latin typeface="+mj-lt"/>
          <a:ea typeface="+mj-ea"/>
          <a:cs typeface="+mj-cs"/>
          <a:sym typeface="Roboto Regular" pitchFamily="2" charset="0"/>
        </a:defRPr>
      </a:lvl3pPr>
      <a:lvl4pPr marL="800100" indent="-457200" algn="ctr" defTabSz="292100" rtl="0" eaLnBrk="0" fontAlgn="base" hangingPunct="0">
        <a:spcBef>
          <a:spcPct val="20000"/>
        </a:spcBef>
        <a:spcAft>
          <a:spcPct val="0"/>
        </a:spcAft>
        <a:defRPr sz="3000" b="1">
          <a:solidFill>
            <a:srgbClr val="FAC93D"/>
          </a:solidFill>
          <a:latin typeface="+mj-lt"/>
          <a:ea typeface="+mj-ea"/>
          <a:cs typeface="+mj-cs"/>
          <a:sym typeface="Roboto Regular" pitchFamily="2" charset="0"/>
        </a:defRPr>
      </a:lvl4pPr>
      <a:lvl5pPr marL="1028700" indent="-571500" algn="ctr" defTabSz="292100" rtl="0" eaLnBrk="0" fontAlgn="base" hangingPunct="0">
        <a:spcBef>
          <a:spcPct val="20000"/>
        </a:spcBef>
        <a:spcAft>
          <a:spcPct val="0"/>
        </a:spcAft>
        <a:defRPr sz="3000" b="1">
          <a:solidFill>
            <a:srgbClr val="FAC93D"/>
          </a:solidFill>
          <a:latin typeface="+mj-lt"/>
          <a:ea typeface="+mj-ea"/>
          <a:cs typeface="+mj-cs"/>
          <a:sym typeface="Roboto Regular" pitchFamily="2" charset="0"/>
        </a:defRPr>
      </a:lvl5pPr>
      <a:lvl6pPr indent="571500" algn="ctr" defTabSz="292100">
        <a:defRPr sz="3000" b="1">
          <a:solidFill>
            <a:srgbClr val="FAC93D"/>
          </a:solidFill>
          <a:latin typeface="+mj-lt"/>
          <a:ea typeface="+mj-ea"/>
          <a:cs typeface="+mj-cs"/>
          <a:sym typeface="Roboto Regular"/>
        </a:defRPr>
      </a:lvl6pPr>
      <a:lvl7pPr indent="685800" algn="ctr" defTabSz="292100">
        <a:defRPr sz="3000" b="1">
          <a:solidFill>
            <a:srgbClr val="FAC93D"/>
          </a:solidFill>
          <a:latin typeface="+mj-lt"/>
          <a:ea typeface="+mj-ea"/>
          <a:cs typeface="+mj-cs"/>
          <a:sym typeface="Roboto Regular"/>
        </a:defRPr>
      </a:lvl7pPr>
      <a:lvl8pPr indent="800100" algn="ctr" defTabSz="292100">
        <a:defRPr sz="3000" b="1">
          <a:solidFill>
            <a:srgbClr val="FAC93D"/>
          </a:solidFill>
          <a:latin typeface="+mj-lt"/>
          <a:ea typeface="+mj-ea"/>
          <a:cs typeface="+mj-cs"/>
          <a:sym typeface="Roboto Regular"/>
        </a:defRPr>
      </a:lvl8pPr>
      <a:lvl9pPr indent="914400" algn="ctr" defTabSz="292100">
        <a:defRPr sz="3000" b="1">
          <a:solidFill>
            <a:srgbClr val="FAC93D"/>
          </a:solidFill>
          <a:latin typeface="+mj-lt"/>
          <a:ea typeface="+mj-ea"/>
          <a:cs typeface="+mj-cs"/>
          <a:sym typeface="Roboto Regular"/>
        </a:defRPr>
      </a:lvl9pPr>
    </p:bodyStyle>
    <p:otherStyle>
      <a:lvl1pPr algn="ctr" defTabSz="292100">
        <a:defRPr b="1">
          <a:solidFill>
            <a:schemeClr val="tx1"/>
          </a:solidFill>
          <a:latin typeface="+mn-lt"/>
          <a:ea typeface="+mn-ea"/>
          <a:cs typeface="+mn-cs"/>
          <a:sym typeface="Roboto Regular"/>
        </a:defRPr>
      </a:lvl1pPr>
      <a:lvl2pPr indent="114300" algn="ctr" defTabSz="292100">
        <a:defRPr b="1">
          <a:solidFill>
            <a:schemeClr val="tx1"/>
          </a:solidFill>
          <a:latin typeface="+mn-lt"/>
          <a:ea typeface="+mn-ea"/>
          <a:cs typeface="+mn-cs"/>
          <a:sym typeface="Roboto Regular"/>
        </a:defRPr>
      </a:lvl2pPr>
      <a:lvl3pPr indent="228600" algn="ctr" defTabSz="292100">
        <a:defRPr b="1">
          <a:solidFill>
            <a:schemeClr val="tx1"/>
          </a:solidFill>
          <a:latin typeface="+mn-lt"/>
          <a:ea typeface="+mn-ea"/>
          <a:cs typeface="+mn-cs"/>
          <a:sym typeface="Roboto Regular"/>
        </a:defRPr>
      </a:lvl3pPr>
      <a:lvl4pPr indent="342900" algn="ctr" defTabSz="292100">
        <a:defRPr b="1">
          <a:solidFill>
            <a:schemeClr val="tx1"/>
          </a:solidFill>
          <a:latin typeface="+mn-lt"/>
          <a:ea typeface="+mn-ea"/>
          <a:cs typeface="+mn-cs"/>
          <a:sym typeface="Roboto Regular"/>
        </a:defRPr>
      </a:lvl4pPr>
      <a:lvl5pPr indent="457200" algn="ctr" defTabSz="292100">
        <a:defRPr b="1">
          <a:solidFill>
            <a:schemeClr val="tx1"/>
          </a:solidFill>
          <a:latin typeface="+mn-lt"/>
          <a:ea typeface="+mn-ea"/>
          <a:cs typeface="+mn-cs"/>
          <a:sym typeface="Roboto Regular"/>
        </a:defRPr>
      </a:lvl5pPr>
      <a:lvl6pPr indent="571500" algn="ctr" defTabSz="292100">
        <a:defRPr b="1">
          <a:solidFill>
            <a:schemeClr val="tx1"/>
          </a:solidFill>
          <a:latin typeface="+mn-lt"/>
          <a:ea typeface="+mn-ea"/>
          <a:cs typeface="+mn-cs"/>
          <a:sym typeface="Roboto Regular"/>
        </a:defRPr>
      </a:lvl6pPr>
      <a:lvl7pPr indent="685800" algn="ctr" defTabSz="292100">
        <a:defRPr b="1">
          <a:solidFill>
            <a:schemeClr val="tx1"/>
          </a:solidFill>
          <a:latin typeface="+mn-lt"/>
          <a:ea typeface="+mn-ea"/>
          <a:cs typeface="+mn-cs"/>
          <a:sym typeface="Roboto Regular"/>
        </a:defRPr>
      </a:lvl7pPr>
      <a:lvl8pPr indent="800100" algn="ctr" defTabSz="292100">
        <a:defRPr b="1">
          <a:solidFill>
            <a:schemeClr val="tx1"/>
          </a:solidFill>
          <a:latin typeface="+mn-lt"/>
          <a:ea typeface="+mn-ea"/>
          <a:cs typeface="+mn-cs"/>
          <a:sym typeface="Roboto Regular"/>
        </a:defRPr>
      </a:lvl8pPr>
      <a:lvl9pPr indent="914400" algn="ctr" defTabSz="292100">
        <a:defRPr b="1">
          <a:solidFill>
            <a:schemeClr val="tx1"/>
          </a:solidFill>
          <a:latin typeface="+mn-lt"/>
          <a:ea typeface="+mn-ea"/>
          <a:cs typeface="+mn-cs"/>
          <a:sym typeface="Roboto Regular"/>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609600" y="1524000"/>
            <a:ext cx="109728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609600" y="2286000"/>
            <a:ext cx="109728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solidFill>
              </a:defRPr>
            </a:lvl1pPr>
          </a:lstStyle>
          <a:p>
            <a:pPr>
              <a:defRPr/>
            </a:pPr>
            <a:fld id="{04BF30B3-8296-4993-8031-93D0E99CEC66}" type="datetime1">
              <a:rPr lang="en-US" smtClean="0"/>
              <a:t>8/24/2023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solidFill>
              </a:defRPr>
            </a:lvl1pPr>
          </a:lstStyle>
          <a:p>
            <a:pPr>
              <a:defRPr/>
            </a:pP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solidFill>
              </a:defRPr>
            </a:lvl1pPr>
          </a:lstStyle>
          <a:p>
            <a:pPr>
              <a:defRPr/>
            </a:pPr>
            <a:fld id="{C1315E4D-CF32-462F-B7B9-20CEDF1C433F}" type="slidenum">
              <a:rPr lang="en-US"/>
              <a:pPr>
                <a:defRPr/>
              </a:pPr>
              <a:t>‹#›</a:t>
            </a:fld>
            <a:endParaRPr lang="en-US" dirty="0"/>
          </a:p>
        </p:txBody>
      </p:sp>
      <p:pic>
        <p:nvPicPr>
          <p:cNvPr id="1032" name="Picture 8" descr="C:\Documents and Settings\lholtorf\Desktop\25373-1 LCS Development power point.jpg"/>
          <p:cNvPicPr>
            <a:picLocks noChangeAspect="1" noChangeArrowheads="1"/>
          </p:cNvPicPr>
          <p:nvPr/>
        </p:nvPicPr>
        <p:blipFill>
          <a:blip r:embed="rId8" cstate="print"/>
          <a:srcRect b="77778"/>
          <a:stretch>
            <a:fillRect/>
          </a:stretch>
        </p:blipFill>
        <p:spPr bwMode="auto">
          <a:xfrm>
            <a:off x="1" y="0"/>
            <a:ext cx="12193489" cy="1524000"/>
          </a:xfrm>
          <a:prstGeom prst="rect">
            <a:avLst/>
          </a:prstGeom>
          <a:noFill/>
        </p:spPr>
      </p:pic>
      <p:pic>
        <p:nvPicPr>
          <p:cNvPr id="9" name="Picture 8" descr="C:\Documents and Settings\lholtorf\Desktop\25373-1 LCS Development power point.jpg"/>
          <p:cNvPicPr>
            <a:picLocks noChangeAspect="1" noChangeArrowheads="1"/>
          </p:cNvPicPr>
          <p:nvPr/>
        </p:nvPicPr>
        <p:blipFill>
          <a:blip r:embed="rId8" cstate="print"/>
          <a:srcRect t="92222"/>
          <a:stretch>
            <a:fillRect/>
          </a:stretch>
        </p:blipFill>
        <p:spPr bwMode="auto">
          <a:xfrm>
            <a:off x="1" y="6324600"/>
            <a:ext cx="12193489" cy="533400"/>
          </a:xfrm>
          <a:prstGeom prst="rect">
            <a:avLst/>
          </a:prstGeom>
          <a:noFill/>
        </p:spPr>
      </p:pic>
    </p:spTree>
    <p:extLst>
      <p:ext uri="{BB962C8B-B14F-4D97-AF65-F5344CB8AC3E}">
        <p14:creationId xmlns:p14="http://schemas.microsoft.com/office/powerpoint/2010/main" val="35043028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Lst>
  <p:hf hdr="0" ftr="0" dt="0"/>
  <p:txStyles>
    <p:titleStyle>
      <a:lvl1pPr algn="l" rtl="0" eaLnBrk="1" fontAlgn="base" hangingPunct="1">
        <a:spcBef>
          <a:spcPct val="0"/>
        </a:spcBef>
        <a:spcAft>
          <a:spcPct val="0"/>
        </a:spcAft>
        <a:defRPr sz="4000" b="1" kern="1200">
          <a:solidFill>
            <a:schemeClr val="tx1"/>
          </a:solidFill>
          <a:latin typeface="Arial Narrow" pitchFamily="34" charset="0"/>
          <a:ea typeface="+mj-ea"/>
          <a:cs typeface="Arial" pitchFamily="34" charset="0"/>
        </a:defRPr>
      </a:lvl1pPr>
      <a:lvl2pPr algn="l" rtl="0" eaLnBrk="1" fontAlgn="base" hangingPunct="1">
        <a:spcBef>
          <a:spcPct val="0"/>
        </a:spcBef>
        <a:spcAft>
          <a:spcPct val="0"/>
        </a:spcAft>
        <a:defRPr sz="4000" b="1">
          <a:solidFill>
            <a:schemeClr val="tx1"/>
          </a:solidFill>
          <a:latin typeface="Arial" charset="0"/>
          <a:cs typeface="Arial" charset="0"/>
        </a:defRPr>
      </a:lvl2pPr>
      <a:lvl3pPr algn="l" rtl="0" eaLnBrk="1" fontAlgn="base" hangingPunct="1">
        <a:spcBef>
          <a:spcPct val="0"/>
        </a:spcBef>
        <a:spcAft>
          <a:spcPct val="0"/>
        </a:spcAft>
        <a:defRPr sz="4000" b="1">
          <a:solidFill>
            <a:schemeClr val="tx1"/>
          </a:solidFill>
          <a:latin typeface="Arial" charset="0"/>
          <a:cs typeface="Arial" charset="0"/>
        </a:defRPr>
      </a:lvl3pPr>
      <a:lvl4pPr algn="l" rtl="0" eaLnBrk="1" fontAlgn="base" hangingPunct="1">
        <a:spcBef>
          <a:spcPct val="0"/>
        </a:spcBef>
        <a:spcAft>
          <a:spcPct val="0"/>
        </a:spcAft>
        <a:defRPr sz="4000" b="1">
          <a:solidFill>
            <a:schemeClr val="tx1"/>
          </a:solidFill>
          <a:latin typeface="Arial" charset="0"/>
          <a:cs typeface="Arial" charset="0"/>
        </a:defRPr>
      </a:lvl4pPr>
      <a:lvl5pPr algn="l" rtl="0" eaLnBrk="1" fontAlgn="base" hangingPunct="1">
        <a:spcBef>
          <a:spcPct val="0"/>
        </a:spcBef>
        <a:spcAft>
          <a:spcPct val="0"/>
        </a:spcAft>
        <a:defRPr sz="4000" b="1">
          <a:solidFill>
            <a:schemeClr val="tx1"/>
          </a:solidFill>
          <a:latin typeface="Arial" charset="0"/>
          <a:cs typeface="Arial" charset="0"/>
        </a:defRPr>
      </a:lvl5pPr>
      <a:lvl6pPr marL="457200" algn="ctr" rtl="0" eaLnBrk="1" fontAlgn="base" hangingPunct="1">
        <a:spcBef>
          <a:spcPct val="0"/>
        </a:spcBef>
        <a:spcAft>
          <a:spcPct val="0"/>
        </a:spcAft>
        <a:defRPr sz="4400">
          <a:solidFill>
            <a:srgbClr val="595959"/>
          </a:solidFill>
          <a:latin typeface="Calibri" pitchFamily="34" charset="0"/>
        </a:defRPr>
      </a:lvl6pPr>
      <a:lvl7pPr marL="914400" algn="ctr" rtl="0" eaLnBrk="1" fontAlgn="base" hangingPunct="1">
        <a:spcBef>
          <a:spcPct val="0"/>
        </a:spcBef>
        <a:spcAft>
          <a:spcPct val="0"/>
        </a:spcAft>
        <a:defRPr sz="4400">
          <a:solidFill>
            <a:srgbClr val="595959"/>
          </a:solidFill>
          <a:latin typeface="Calibri" pitchFamily="34" charset="0"/>
        </a:defRPr>
      </a:lvl7pPr>
      <a:lvl8pPr marL="1371600" algn="ctr" rtl="0" eaLnBrk="1" fontAlgn="base" hangingPunct="1">
        <a:spcBef>
          <a:spcPct val="0"/>
        </a:spcBef>
        <a:spcAft>
          <a:spcPct val="0"/>
        </a:spcAft>
        <a:defRPr sz="4400">
          <a:solidFill>
            <a:srgbClr val="595959"/>
          </a:solidFill>
          <a:latin typeface="Calibri" pitchFamily="34" charset="0"/>
        </a:defRPr>
      </a:lvl8pPr>
      <a:lvl9pPr marL="1828800" algn="ctr" rtl="0" eaLnBrk="1" fontAlgn="base" hangingPunct="1">
        <a:spcBef>
          <a:spcPct val="0"/>
        </a:spcBef>
        <a:spcAft>
          <a:spcPct val="0"/>
        </a:spcAft>
        <a:defRPr sz="4400">
          <a:solidFill>
            <a:srgbClr val="595959"/>
          </a:solidFill>
          <a:latin typeface="Calibri" pitchFamily="34" charset="0"/>
        </a:defRPr>
      </a:lvl9pPr>
    </p:titleStyle>
    <p:bodyStyle>
      <a:lvl1pPr marL="342900" indent="-342900" algn="l" rtl="0" eaLnBrk="1" fontAlgn="base" hangingPunct="1">
        <a:spcBef>
          <a:spcPct val="20000"/>
        </a:spcBef>
        <a:spcAft>
          <a:spcPct val="0"/>
        </a:spcAft>
        <a:buClr>
          <a:srgbClr val="E20000"/>
        </a:buClr>
        <a:buFont typeface="Arial" charset="0"/>
        <a:buChar char="•"/>
        <a:defRPr sz="3200" kern="1200">
          <a:solidFill>
            <a:schemeClr val="tx1"/>
          </a:solidFill>
          <a:latin typeface="Arial Narrow" pitchFamily="34" charset="0"/>
          <a:ea typeface="+mn-ea"/>
          <a:cs typeface="Arial" pitchFamily="34" charset="0"/>
        </a:defRPr>
      </a:lvl1pPr>
      <a:lvl2pPr marL="742950" indent="-285750" algn="l" rtl="0" eaLnBrk="1" fontAlgn="base" hangingPunct="1">
        <a:spcBef>
          <a:spcPct val="20000"/>
        </a:spcBef>
        <a:spcAft>
          <a:spcPct val="0"/>
        </a:spcAft>
        <a:buClr>
          <a:srgbClr val="E20000"/>
        </a:buClr>
        <a:buFont typeface="Arial" charset="0"/>
        <a:buChar char="–"/>
        <a:defRPr sz="2800" kern="1200">
          <a:solidFill>
            <a:schemeClr val="tx1"/>
          </a:solidFill>
          <a:latin typeface="Arial Narrow" pitchFamily="34" charset="0"/>
          <a:ea typeface="+mn-ea"/>
          <a:cs typeface="Arial" pitchFamily="34" charset="0"/>
        </a:defRPr>
      </a:lvl2pPr>
      <a:lvl3pPr marL="1143000" indent="-228600" algn="l" rtl="0" eaLnBrk="1" fontAlgn="base" hangingPunct="1">
        <a:spcBef>
          <a:spcPct val="20000"/>
        </a:spcBef>
        <a:spcAft>
          <a:spcPct val="0"/>
        </a:spcAft>
        <a:buClr>
          <a:srgbClr val="E20000"/>
        </a:buClr>
        <a:buFont typeface="Arial" charset="0"/>
        <a:buChar char="•"/>
        <a:defRPr sz="2400" kern="1200">
          <a:solidFill>
            <a:schemeClr val="tx1"/>
          </a:solidFill>
          <a:latin typeface="Arial Narrow" pitchFamily="34" charset="0"/>
          <a:ea typeface="+mn-ea"/>
          <a:cs typeface="Arial" pitchFamily="34" charset="0"/>
        </a:defRPr>
      </a:lvl3pPr>
      <a:lvl4pPr marL="1600200" indent="-228600" algn="l" rtl="0" eaLnBrk="1" fontAlgn="base" hangingPunct="1">
        <a:spcBef>
          <a:spcPct val="20000"/>
        </a:spcBef>
        <a:spcAft>
          <a:spcPct val="0"/>
        </a:spcAft>
        <a:buClr>
          <a:srgbClr val="E20000"/>
        </a:buClr>
        <a:buFont typeface="Arial" charset="0"/>
        <a:buChar char="–"/>
        <a:defRPr sz="2000" kern="1200">
          <a:solidFill>
            <a:schemeClr val="tx1"/>
          </a:solidFill>
          <a:latin typeface="Arial Narrow" pitchFamily="34" charset="0"/>
          <a:ea typeface="+mn-ea"/>
          <a:cs typeface="Arial" pitchFamily="34" charset="0"/>
        </a:defRPr>
      </a:lvl4pPr>
      <a:lvl5pPr marL="2057400" indent="-228600" algn="l" rtl="0" eaLnBrk="1" fontAlgn="base" hangingPunct="1">
        <a:spcBef>
          <a:spcPct val="20000"/>
        </a:spcBef>
        <a:spcAft>
          <a:spcPct val="0"/>
        </a:spcAft>
        <a:buClr>
          <a:srgbClr val="E20000"/>
        </a:buClr>
        <a:buFont typeface="Arial" charset="0"/>
        <a:buChar char="»"/>
        <a:defRPr sz="2000" kern="1200">
          <a:solidFill>
            <a:schemeClr val="tx1"/>
          </a:solidFill>
          <a:latin typeface="Arial Narrow"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757880" y="988541"/>
            <a:ext cx="609600" cy="457200"/>
          </a:xfrm>
          <a:prstGeom prst="rect">
            <a:avLst/>
          </a:prstGeom>
          <a:solidFill>
            <a:srgbClr val="62269E"/>
          </a:solidFill>
          <a:ln w="9525" cap="flat" cmpd="sng" algn="ctr">
            <a:noFill/>
            <a:prstDash val="solid"/>
            <a:round/>
            <a:headEnd type="none" w="med" len="med"/>
            <a:tailEnd type="none" w="med" len="med"/>
          </a:ln>
          <a:effectLst/>
        </p:spPr>
        <p:txBody>
          <a:bodyPr vert="horz" wrap="square" lIns="91440" tIns="45720" rIns="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bg1"/>
                </a:solidFill>
                <a:effectLst/>
                <a:latin typeface="+mj-lt"/>
                <a:ea typeface="ＭＳ Ｐゴシック" charset="-128"/>
              </a:rPr>
              <a:t>R</a:t>
            </a:r>
            <a:r>
              <a:rPr kumimoji="0" lang="en-US" sz="800" b="0" i="0" u="none" strike="noStrike" cap="none" normalizeH="0" baseline="0" dirty="0">
                <a:ln>
                  <a:noFill/>
                </a:ln>
                <a:solidFill>
                  <a:schemeClr val="bg1"/>
                </a:solidFill>
                <a:effectLst/>
                <a:latin typeface="+mj-lt"/>
                <a:ea typeface="ＭＳ Ｐゴシック" charset="-128"/>
              </a:rPr>
              <a:t> 98</a:t>
            </a:r>
          </a:p>
          <a:p>
            <a:pPr marL="0" marR="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bg1"/>
                </a:solidFill>
                <a:effectLst/>
                <a:latin typeface="+mj-lt"/>
                <a:ea typeface="ＭＳ Ｐゴシック" charset="-128"/>
              </a:rPr>
              <a:t>G</a:t>
            </a:r>
            <a:r>
              <a:rPr kumimoji="0" lang="en-US" sz="800" b="0" i="0" u="none" strike="noStrike" cap="none" normalizeH="0" baseline="0" dirty="0">
                <a:ln>
                  <a:noFill/>
                </a:ln>
                <a:solidFill>
                  <a:schemeClr val="bg1"/>
                </a:solidFill>
                <a:effectLst/>
                <a:latin typeface="+mj-lt"/>
                <a:ea typeface="ＭＳ Ｐゴシック" charset="-128"/>
              </a:rPr>
              <a:t> 38</a:t>
            </a:r>
          </a:p>
          <a:p>
            <a:pPr marL="0" marR="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bg1"/>
                </a:solidFill>
                <a:effectLst/>
                <a:latin typeface="+mj-lt"/>
                <a:ea typeface="ＭＳ Ｐゴシック" charset="-128"/>
              </a:rPr>
              <a:t>B</a:t>
            </a:r>
            <a:r>
              <a:rPr kumimoji="0" lang="en-US" sz="800" b="0" i="0" u="none" strike="noStrike" cap="none" normalizeH="0" baseline="0" dirty="0">
                <a:ln>
                  <a:noFill/>
                </a:ln>
                <a:solidFill>
                  <a:schemeClr val="bg1"/>
                </a:solidFill>
                <a:effectLst/>
                <a:latin typeface="+mj-lt"/>
                <a:ea typeface="ＭＳ Ｐゴシック" charset="-128"/>
              </a:rPr>
              <a:t> 158</a:t>
            </a:r>
          </a:p>
        </p:txBody>
      </p:sp>
      <p:sp>
        <p:nvSpPr>
          <p:cNvPr id="3" name="Rectangle 2"/>
          <p:cNvSpPr/>
          <p:nvPr userDrawn="1"/>
        </p:nvSpPr>
        <p:spPr bwMode="auto">
          <a:xfrm>
            <a:off x="-757880" y="1572893"/>
            <a:ext cx="609600" cy="457200"/>
          </a:xfrm>
          <a:prstGeom prst="rect">
            <a:avLst/>
          </a:prstGeom>
          <a:solidFill>
            <a:srgbClr val="805CAC"/>
          </a:solidFill>
          <a:ln w="9525" cap="flat" cmpd="sng" algn="ctr">
            <a:noFill/>
            <a:prstDash val="solid"/>
            <a:round/>
            <a:headEnd type="none" w="med" len="med"/>
            <a:tailEnd type="none" w="med" len="med"/>
          </a:ln>
          <a:effectLst/>
        </p:spPr>
        <p:txBody>
          <a:bodyPr vert="horz" wrap="square" lIns="91440" tIns="45720" rIns="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bg1"/>
                </a:solidFill>
                <a:effectLst/>
                <a:latin typeface="+mj-lt"/>
                <a:ea typeface="ＭＳ Ｐゴシック" charset="-128"/>
              </a:rPr>
              <a:t>R</a:t>
            </a:r>
            <a:r>
              <a:rPr kumimoji="0" lang="en-US" sz="800" b="0" i="0" u="none" strike="noStrike" cap="none" normalizeH="0" baseline="0" dirty="0">
                <a:ln>
                  <a:noFill/>
                </a:ln>
                <a:solidFill>
                  <a:schemeClr val="bg1"/>
                </a:solidFill>
                <a:effectLst/>
                <a:latin typeface="+mj-lt"/>
                <a:ea typeface="ＭＳ Ｐゴシック" charset="-128"/>
              </a:rPr>
              <a:t> 128</a:t>
            </a:r>
          </a:p>
          <a:p>
            <a:pPr marL="0" marR="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bg1"/>
                </a:solidFill>
                <a:effectLst/>
                <a:latin typeface="+mj-lt"/>
                <a:ea typeface="ＭＳ Ｐゴシック" charset="-128"/>
              </a:rPr>
              <a:t>G</a:t>
            </a:r>
            <a:r>
              <a:rPr kumimoji="0" lang="en-US" sz="800" b="0" i="0" u="none" strike="noStrike" cap="none" normalizeH="0" baseline="0" dirty="0">
                <a:ln>
                  <a:noFill/>
                </a:ln>
                <a:solidFill>
                  <a:schemeClr val="bg1"/>
                </a:solidFill>
                <a:effectLst/>
                <a:latin typeface="+mj-lt"/>
                <a:ea typeface="ＭＳ Ｐゴシック" charset="-128"/>
              </a:rPr>
              <a:t> 92</a:t>
            </a:r>
          </a:p>
          <a:p>
            <a:pPr marL="0" marR="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bg1"/>
                </a:solidFill>
                <a:effectLst/>
                <a:latin typeface="+mj-lt"/>
                <a:ea typeface="ＭＳ Ｐゴシック" charset="-128"/>
              </a:rPr>
              <a:t>B</a:t>
            </a:r>
            <a:r>
              <a:rPr kumimoji="0" lang="en-US" sz="800" b="0" i="0" u="none" strike="noStrike" cap="none" normalizeH="0" baseline="0" dirty="0">
                <a:ln>
                  <a:noFill/>
                </a:ln>
                <a:solidFill>
                  <a:schemeClr val="bg1"/>
                </a:solidFill>
                <a:effectLst/>
                <a:latin typeface="+mj-lt"/>
                <a:ea typeface="ＭＳ Ｐゴシック" charset="-128"/>
              </a:rPr>
              <a:t> 172</a:t>
            </a:r>
          </a:p>
        </p:txBody>
      </p:sp>
      <p:sp>
        <p:nvSpPr>
          <p:cNvPr id="4" name="Rectangle 3"/>
          <p:cNvSpPr/>
          <p:nvPr userDrawn="1"/>
        </p:nvSpPr>
        <p:spPr bwMode="auto">
          <a:xfrm>
            <a:off x="-757880" y="2157245"/>
            <a:ext cx="609600" cy="457200"/>
          </a:xfrm>
          <a:prstGeom prst="rect">
            <a:avLst/>
          </a:prstGeom>
          <a:solidFill>
            <a:srgbClr val="9D61D9"/>
          </a:solidFill>
          <a:ln w="9525" cap="flat" cmpd="sng" algn="ctr">
            <a:noFill/>
            <a:prstDash val="solid"/>
            <a:round/>
            <a:headEnd type="none" w="med" len="med"/>
            <a:tailEnd type="none" w="med" len="med"/>
          </a:ln>
          <a:effectLst/>
        </p:spPr>
        <p:txBody>
          <a:bodyPr vert="horz" wrap="square" lIns="91440" tIns="45720" rIns="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bg1"/>
                </a:solidFill>
                <a:effectLst/>
                <a:latin typeface="+mj-lt"/>
                <a:ea typeface="ＭＳ Ｐゴシック" charset="-128"/>
              </a:rPr>
              <a:t>R</a:t>
            </a:r>
            <a:r>
              <a:rPr kumimoji="0" lang="en-US" sz="800" b="0" i="0" u="none" strike="noStrike" cap="none" normalizeH="0" baseline="0" dirty="0">
                <a:ln>
                  <a:noFill/>
                </a:ln>
                <a:solidFill>
                  <a:schemeClr val="bg1"/>
                </a:solidFill>
                <a:effectLst/>
                <a:latin typeface="+mj-lt"/>
                <a:ea typeface="ＭＳ Ｐゴシック" charset="-128"/>
              </a:rPr>
              <a:t> 157</a:t>
            </a:r>
          </a:p>
          <a:p>
            <a:pPr marL="0" marR="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bg1"/>
                </a:solidFill>
                <a:effectLst/>
                <a:latin typeface="+mj-lt"/>
                <a:ea typeface="ＭＳ Ｐゴシック" charset="-128"/>
              </a:rPr>
              <a:t>G</a:t>
            </a:r>
            <a:r>
              <a:rPr kumimoji="0" lang="en-US" sz="800" b="0" i="0" u="none" strike="noStrike" cap="none" normalizeH="0" baseline="0" dirty="0">
                <a:ln>
                  <a:noFill/>
                </a:ln>
                <a:solidFill>
                  <a:schemeClr val="bg1"/>
                </a:solidFill>
                <a:effectLst/>
                <a:latin typeface="+mj-lt"/>
                <a:ea typeface="ＭＳ Ｐゴシック" charset="-128"/>
              </a:rPr>
              <a:t> 97</a:t>
            </a:r>
          </a:p>
          <a:p>
            <a:pPr marL="0" marR="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bg1"/>
                </a:solidFill>
                <a:effectLst/>
                <a:latin typeface="+mj-lt"/>
                <a:ea typeface="ＭＳ Ｐゴシック" charset="-128"/>
              </a:rPr>
              <a:t>B</a:t>
            </a:r>
            <a:r>
              <a:rPr kumimoji="0" lang="en-US" sz="800" b="0" i="0" u="none" strike="noStrike" cap="none" normalizeH="0" baseline="0" dirty="0">
                <a:ln>
                  <a:noFill/>
                </a:ln>
                <a:solidFill>
                  <a:schemeClr val="bg1"/>
                </a:solidFill>
                <a:effectLst/>
                <a:latin typeface="+mj-lt"/>
                <a:ea typeface="ＭＳ Ｐゴシック" charset="-128"/>
              </a:rPr>
              <a:t> 217</a:t>
            </a:r>
          </a:p>
        </p:txBody>
      </p:sp>
      <p:sp>
        <p:nvSpPr>
          <p:cNvPr id="5" name="Rectangle 4"/>
          <p:cNvSpPr/>
          <p:nvPr userDrawn="1"/>
        </p:nvSpPr>
        <p:spPr bwMode="auto">
          <a:xfrm>
            <a:off x="-757880" y="2741597"/>
            <a:ext cx="609600" cy="457200"/>
          </a:xfrm>
          <a:prstGeom prst="rect">
            <a:avLst/>
          </a:prstGeom>
          <a:solidFill>
            <a:srgbClr val="BA90E4"/>
          </a:solidFill>
          <a:ln w="9525" cap="flat" cmpd="sng" algn="ctr">
            <a:noFill/>
            <a:prstDash val="solid"/>
            <a:round/>
            <a:headEnd type="none" w="med" len="med"/>
            <a:tailEnd type="none" w="med" len="med"/>
          </a:ln>
          <a:effectLst/>
        </p:spPr>
        <p:txBody>
          <a:bodyPr vert="horz" wrap="square" lIns="91440" tIns="45720" rIns="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bg1"/>
                </a:solidFill>
                <a:effectLst/>
                <a:latin typeface="+mj-lt"/>
                <a:ea typeface="ＭＳ Ｐゴシック" charset="-128"/>
              </a:rPr>
              <a:t>R</a:t>
            </a:r>
            <a:r>
              <a:rPr kumimoji="0" lang="en-US" sz="800" b="0" i="0" u="none" strike="noStrike" cap="none" normalizeH="0" baseline="0" dirty="0">
                <a:ln>
                  <a:noFill/>
                </a:ln>
                <a:solidFill>
                  <a:schemeClr val="bg1"/>
                </a:solidFill>
                <a:effectLst/>
                <a:latin typeface="+mj-lt"/>
                <a:ea typeface="ＭＳ Ｐゴシック" charset="-128"/>
              </a:rPr>
              <a:t> 186</a:t>
            </a:r>
          </a:p>
          <a:p>
            <a:pPr marL="0" marR="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bg1"/>
                </a:solidFill>
                <a:effectLst/>
                <a:latin typeface="+mj-lt"/>
                <a:ea typeface="ＭＳ Ｐゴシック" charset="-128"/>
              </a:rPr>
              <a:t>G</a:t>
            </a:r>
            <a:r>
              <a:rPr kumimoji="0" lang="en-US" sz="800" b="0" i="0" u="none" strike="noStrike" cap="none" normalizeH="0" baseline="0" dirty="0">
                <a:ln>
                  <a:noFill/>
                </a:ln>
                <a:solidFill>
                  <a:schemeClr val="bg1"/>
                </a:solidFill>
                <a:effectLst/>
                <a:latin typeface="+mj-lt"/>
                <a:ea typeface="ＭＳ Ｐゴシック" charset="-128"/>
              </a:rPr>
              <a:t> 144</a:t>
            </a:r>
          </a:p>
          <a:p>
            <a:pPr marL="0" marR="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bg1"/>
                </a:solidFill>
                <a:effectLst/>
                <a:latin typeface="+mj-lt"/>
                <a:ea typeface="ＭＳ Ｐゴシック" charset="-128"/>
              </a:rPr>
              <a:t>B</a:t>
            </a:r>
            <a:r>
              <a:rPr kumimoji="0" lang="en-US" sz="800" b="0" i="0" u="none" strike="noStrike" cap="none" normalizeH="0" baseline="0" dirty="0">
                <a:ln>
                  <a:noFill/>
                </a:ln>
                <a:solidFill>
                  <a:schemeClr val="bg1"/>
                </a:solidFill>
                <a:effectLst/>
                <a:latin typeface="+mj-lt"/>
                <a:ea typeface="ＭＳ Ｐゴシック" charset="-128"/>
              </a:rPr>
              <a:t> 228</a:t>
            </a:r>
          </a:p>
        </p:txBody>
      </p:sp>
      <p:sp>
        <p:nvSpPr>
          <p:cNvPr id="6" name="Rectangle 5"/>
          <p:cNvSpPr/>
          <p:nvPr userDrawn="1"/>
        </p:nvSpPr>
        <p:spPr bwMode="auto">
          <a:xfrm>
            <a:off x="-757880" y="3910301"/>
            <a:ext cx="609600" cy="457200"/>
          </a:xfrm>
          <a:prstGeom prst="rect">
            <a:avLst/>
          </a:prstGeom>
          <a:solidFill>
            <a:srgbClr val="E2D1EB"/>
          </a:solidFill>
          <a:ln w="9525" cap="flat" cmpd="sng" algn="ctr">
            <a:noFill/>
            <a:prstDash val="solid"/>
            <a:round/>
            <a:headEnd type="none" w="med" len="med"/>
            <a:tailEnd type="none" w="med" len="med"/>
          </a:ln>
          <a:effectLst/>
        </p:spPr>
        <p:txBody>
          <a:bodyPr vert="horz" wrap="square" lIns="91440" tIns="45720" rIns="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ysClr val="windowText" lastClr="000000"/>
                </a:solidFill>
                <a:effectLst/>
                <a:latin typeface="+mj-lt"/>
                <a:ea typeface="ＭＳ Ｐゴシック" charset="-128"/>
              </a:rPr>
              <a:t>R</a:t>
            </a:r>
            <a:r>
              <a:rPr kumimoji="0" lang="en-US" sz="800" b="0" i="0" u="none" strike="noStrike" cap="none" normalizeH="0" baseline="0" dirty="0">
                <a:ln>
                  <a:noFill/>
                </a:ln>
                <a:solidFill>
                  <a:sysClr val="windowText" lastClr="000000"/>
                </a:solidFill>
                <a:effectLst/>
                <a:latin typeface="+mj-lt"/>
                <a:ea typeface="ＭＳ Ｐゴシック" charset="-128"/>
              </a:rPr>
              <a:t> 226</a:t>
            </a:r>
          </a:p>
          <a:p>
            <a:pPr marL="0" marR="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ysClr val="windowText" lastClr="000000"/>
                </a:solidFill>
                <a:effectLst/>
                <a:latin typeface="+mj-lt"/>
                <a:ea typeface="ＭＳ Ｐゴシック" charset="-128"/>
              </a:rPr>
              <a:t>G</a:t>
            </a:r>
            <a:r>
              <a:rPr kumimoji="0" lang="en-US" sz="800" b="0" i="0" u="none" strike="noStrike" cap="none" normalizeH="0" baseline="0" dirty="0">
                <a:ln>
                  <a:noFill/>
                </a:ln>
                <a:solidFill>
                  <a:sysClr val="windowText" lastClr="000000"/>
                </a:solidFill>
                <a:effectLst/>
                <a:latin typeface="+mj-lt"/>
                <a:ea typeface="ＭＳ Ｐゴシック" charset="-128"/>
              </a:rPr>
              <a:t> 209</a:t>
            </a:r>
          </a:p>
          <a:p>
            <a:pPr marL="0" marR="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ysClr val="windowText" lastClr="000000"/>
                </a:solidFill>
                <a:effectLst/>
                <a:latin typeface="+mj-lt"/>
                <a:ea typeface="ＭＳ Ｐゴシック" charset="-128"/>
              </a:rPr>
              <a:t>B</a:t>
            </a:r>
            <a:r>
              <a:rPr kumimoji="0" lang="en-US" sz="800" b="0" i="0" u="none" strike="noStrike" cap="none" normalizeH="0" baseline="0" dirty="0">
                <a:ln>
                  <a:noFill/>
                </a:ln>
                <a:solidFill>
                  <a:sysClr val="windowText" lastClr="000000"/>
                </a:solidFill>
                <a:effectLst/>
                <a:latin typeface="+mj-lt"/>
                <a:ea typeface="ＭＳ Ｐゴシック" charset="-128"/>
              </a:rPr>
              <a:t> 235</a:t>
            </a:r>
          </a:p>
        </p:txBody>
      </p:sp>
      <p:sp>
        <p:nvSpPr>
          <p:cNvPr id="7" name="Rectangle 6"/>
          <p:cNvSpPr/>
          <p:nvPr userDrawn="1"/>
        </p:nvSpPr>
        <p:spPr bwMode="auto">
          <a:xfrm>
            <a:off x="-757880" y="4494653"/>
            <a:ext cx="609600" cy="457200"/>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bg1"/>
                </a:solidFill>
                <a:effectLst/>
                <a:latin typeface="+mj-lt"/>
                <a:ea typeface="ＭＳ Ｐゴシック" charset="-128"/>
              </a:rPr>
              <a:t>R</a:t>
            </a:r>
            <a:r>
              <a:rPr kumimoji="0" lang="en-US" sz="800" b="0" i="0" u="none" strike="noStrike" cap="none" normalizeH="0" baseline="0" dirty="0">
                <a:ln>
                  <a:noFill/>
                </a:ln>
                <a:solidFill>
                  <a:schemeClr val="bg1"/>
                </a:solidFill>
                <a:effectLst/>
                <a:latin typeface="+mj-lt"/>
                <a:ea typeface="ＭＳ Ｐゴシック" charset="-128"/>
              </a:rPr>
              <a:t> 109</a:t>
            </a:r>
          </a:p>
          <a:p>
            <a:pPr marL="0" marR="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bg1"/>
                </a:solidFill>
                <a:effectLst/>
                <a:latin typeface="+mj-lt"/>
                <a:ea typeface="ＭＳ Ｐゴシック" charset="-128"/>
              </a:rPr>
              <a:t>G</a:t>
            </a:r>
            <a:r>
              <a:rPr kumimoji="0" lang="en-US" sz="800" b="0" i="0" u="none" strike="noStrike" cap="none" normalizeH="0" baseline="0" dirty="0">
                <a:ln>
                  <a:noFill/>
                </a:ln>
                <a:solidFill>
                  <a:schemeClr val="bg1"/>
                </a:solidFill>
                <a:effectLst/>
                <a:latin typeface="+mj-lt"/>
                <a:ea typeface="ＭＳ Ｐゴシック" charset="-128"/>
              </a:rPr>
              <a:t> 110</a:t>
            </a:r>
          </a:p>
          <a:p>
            <a:pPr marL="0" marR="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bg1"/>
                </a:solidFill>
                <a:effectLst/>
                <a:latin typeface="+mj-lt"/>
                <a:ea typeface="ＭＳ Ｐゴシック" charset="-128"/>
              </a:rPr>
              <a:t>B</a:t>
            </a:r>
            <a:r>
              <a:rPr kumimoji="0" lang="en-US" sz="800" b="0" i="0" u="none" strike="noStrike" cap="none" normalizeH="0" baseline="0" dirty="0">
                <a:ln>
                  <a:noFill/>
                </a:ln>
                <a:solidFill>
                  <a:schemeClr val="bg1"/>
                </a:solidFill>
                <a:effectLst/>
                <a:latin typeface="+mj-lt"/>
                <a:ea typeface="ＭＳ Ｐゴシック" charset="-128"/>
              </a:rPr>
              <a:t> 113</a:t>
            </a:r>
          </a:p>
        </p:txBody>
      </p:sp>
      <p:sp>
        <p:nvSpPr>
          <p:cNvPr id="8" name="Rectangle 7"/>
          <p:cNvSpPr/>
          <p:nvPr userDrawn="1"/>
        </p:nvSpPr>
        <p:spPr bwMode="auto">
          <a:xfrm>
            <a:off x="-757880" y="3325949"/>
            <a:ext cx="609600" cy="457200"/>
          </a:xfrm>
          <a:prstGeom prst="rect">
            <a:avLst/>
          </a:prstGeom>
          <a:solidFill>
            <a:srgbClr val="C5A2E8"/>
          </a:solidFill>
          <a:ln w="9525" cap="flat" cmpd="sng" algn="ctr">
            <a:noFill/>
            <a:prstDash val="solid"/>
            <a:round/>
            <a:headEnd type="none" w="med" len="med"/>
            <a:tailEnd type="none" w="med" len="med"/>
          </a:ln>
          <a:effectLst/>
        </p:spPr>
        <p:txBody>
          <a:bodyPr vert="horz" wrap="square" lIns="91440" tIns="45720" rIns="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ysClr val="windowText" lastClr="000000"/>
                </a:solidFill>
                <a:effectLst/>
                <a:latin typeface="+mj-lt"/>
                <a:ea typeface="ＭＳ Ｐゴシック" charset="-128"/>
              </a:rPr>
              <a:t>R</a:t>
            </a:r>
            <a:r>
              <a:rPr kumimoji="0" lang="en-US" sz="800" b="0" i="0" u="none" strike="noStrike" cap="none" normalizeH="0" baseline="0" dirty="0">
                <a:ln>
                  <a:noFill/>
                </a:ln>
                <a:solidFill>
                  <a:sysClr val="windowText" lastClr="000000"/>
                </a:solidFill>
                <a:effectLst/>
                <a:latin typeface="+mj-lt"/>
                <a:ea typeface="ＭＳ Ｐゴシック" charset="-128"/>
              </a:rPr>
              <a:t> 197</a:t>
            </a:r>
          </a:p>
          <a:p>
            <a:pPr marL="0" marR="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ysClr val="windowText" lastClr="000000"/>
                </a:solidFill>
                <a:effectLst/>
                <a:latin typeface="+mj-lt"/>
                <a:ea typeface="ＭＳ Ｐゴシック" charset="-128"/>
              </a:rPr>
              <a:t>G</a:t>
            </a:r>
            <a:r>
              <a:rPr kumimoji="0" lang="en-US" sz="800" b="0" i="0" u="none" strike="noStrike" cap="none" normalizeH="0" baseline="0" dirty="0">
                <a:ln>
                  <a:noFill/>
                </a:ln>
                <a:solidFill>
                  <a:sysClr val="windowText" lastClr="000000"/>
                </a:solidFill>
                <a:effectLst/>
                <a:latin typeface="+mj-lt"/>
                <a:ea typeface="ＭＳ Ｐゴシック" charset="-128"/>
              </a:rPr>
              <a:t> 162</a:t>
            </a:r>
          </a:p>
          <a:p>
            <a:pPr marL="0" marR="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ysClr val="windowText" lastClr="000000"/>
                </a:solidFill>
                <a:effectLst/>
                <a:latin typeface="+mj-lt"/>
                <a:ea typeface="ＭＳ Ｐゴシック" charset="-128"/>
              </a:rPr>
              <a:t>B</a:t>
            </a:r>
            <a:r>
              <a:rPr kumimoji="0" lang="en-US" sz="800" b="0" i="0" u="none" strike="noStrike" cap="none" normalizeH="0" baseline="0" dirty="0">
                <a:ln>
                  <a:noFill/>
                </a:ln>
                <a:solidFill>
                  <a:sysClr val="windowText" lastClr="000000"/>
                </a:solidFill>
                <a:effectLst/>
                <a:latin typeface="+mj-lt"/>
                <a:ea typeface="ＭＳ Ｐゴシック" charset="-128"/>
              </a:rPr>
              <a:t> 232</a:t>
            </a:r>
          </a:p>
        </p:txBody>
      </p:sp>
      <p:sp>
        <p:nvSpPr>
          <p:cNvPr id="9" name="Rectangle 8"/>
          <p:cNvSpPr/>
          <p:nvPr userDrawn="1"/>
        </p:nvSpPr>
        <p:spPr bwMode="auto">
          <a:xfrm>
            <a:off x="-757880" y="5079005"/>
            <a:ext cx="609600" cy="457200"/>
          </a:xfrm>
          <a:prstGeom prst="rect">
            <a:avLst/>
          </a:prstGeom>
          <a:solidFill>
            <a:srgbClr val="E2E2E2"/>
          </a:solidFill>
          <a:ln w="9525" cap="flat" cmpd="sng" algn="ctr">
            <a:noFill/>
            <a:prstDash val="solid"/>
            <a:round/>
            <a:headEnd type="none" w="med" len="med"/>
            <a:tailEnd type="none" w="med" len="med"/>
          </a:ln>
          <a:effectLst/>
        </p:spPr>
        <p:txBody>
          <a:bodyPr vert="horz" wrap="square" lIns="91440" tIns="45720" rIns="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ysClr val="windowText" lastClr="000000"/>
                </a:solidFill>
                <a:effectLst/>
                <a:latin typeface="+mj-lt"/>
                <a:ea typeface="ＭＳ Ｐゴシック" charset="-128"/>
              </a:rPr>
              <a:t>R</a:t>
            </a:r>
            <a:r>
              <a:rPr kumimoji="0" lang="en-US" sz="800" b="0" i="0" u="none" strike="noStrike" cap="none" normalizeH="0" baseline="0" dirty="0">
                <a:ln>
                  <a:noFill/>
                </a:ln>
                <a:solidFill>
                  <a:sysClr val="windowText" lastClr="000000"/>
                </a:solidFill>
                <a:effectLst/>
                <a:latin typeface="+mj-lt"/>
                <a:ea typeface="ＭＳ Ｐゴシック" charset="-128"/>
              </a:rPr>
              <a:t> 226</a:t>
            </a:r>
          </a:p>
          <a:p>
            <a:pPr marL="0" marR="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ysClr val="windowText" lastClr="000000"/>
                </a:solidFill>
                <a:effectLst/>
                <a:latin typeface="+mj-lt"/>
                <a:ea typeface="ＭＳ Ｐゴシック" charset="-128"/>
              </a:rPr>
              <a:t>G</a:t>
            </a:r>
            <a:r>
              <a:rPr kumimoji="0" lang="en-US" sz="800" b="0" i="0" u="none" strike="noStrike" cap="none" normalizeH="0" baseline="0" dirty="0">
                <a:ln>
                  <a:noFill/>
                </a:ln>
                <a:solidFill>
                  <a:sysClr val="windowText" lastClr="000000"/>
                </a:solidFill>
                <a:effectLst/>
                <a:latin typeface="+mj-lt"/>
                <a:ea typeface="ＭＳ Ｐゴシック" charset="-128"/>
              </a:rPr>
              <a:t> 226</a:t>
            </a:r>
          </a:p>
          <a:p>
            <a:pPr marL="0" marR="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ysClr val="windowText" lastClr="000000"/>
                </a:solidFill>
                <a:effectLst/>
                <a:latin typeface="+mj-lt"/>
                <a:ea typeface="ＭＳ Ｐゴシック" charset="-128"/>
              </a:rPr>
              <a:t>B</a:t>
            </a:r>
            <a:r>
              <a:rPr kumimoji="0" lang="en-US" sz="800" b="0" i="0" u="none" strike="noStrike" cap="none" normalizeH="0" baseline="0" dirty="0">
                <a:ln>
                  <a:noFill/>
                </a:ln>
                <a:solidFill>
                  <a:sysClr val="windowText" lastClr="000000"/>
                </a:solidFill>
                <a:effectLst/>
                <a:latin typeface="+mj-lt"/>
                <a:ea typeface="ＭＳ Ｐゴシック" charset="-128"/>
              </a:rPr>
              <a:t> 226</a:t>
            </a:r>
          </a:p>
        </p:txBody>
      </p:sp>
    </p:spTree>
    <p:extLst>
      <p:ext uri="{BB962C8B-B14F-4D97-AF65-F5344CB8AC3E}">
        <p14:creationId xmlns:p14="http://schemas.microsoft.com/office/powerpoint/2010/main" val="166666663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Lst>
  <p:hf hdr="0" ftr="0" dt="0"/>
  <p:txStyles>
    <p:titleStyle>
      <a:lvl1pPr algn="l" rtl="0" eaLnBrk="0" fontAlgn="base" hangingPunct="0">
        <a:spcBef>
          <a:spcPct val="0"/>
        </a:spcBef>
        <a:spcAft>
          <a:spcPct val="0"/>
        </a:spcAft>
        <a:defRPr sz="1600" cap="all">
          <a:solidFill>
            <a:srgbClr val="62269E"/>
          </a:solidFill>
          <a:latin typeface="+mj-lt"/>
          <a:ea typeface="ＭＳ Ｐゴシック" pitchFamily="34" charset="-128"/>
          <a:cs typeface="ＭＳ Ｐゴシック" charset="-128"/>
        </a:defRPr>
      </a:lvl1pPr>
      <a:lvl2pPr algn="l" rtl="0" eaLnBrk="0" fontAlgn="base" hangingPunct="0">
        <a:spcBef>
          <a:spcPct val="0"/>
        </a:spcBef>
        <a:spcAft>
          <a:spcPct val="0"/>
        </a:spcAft>
        <a:defRPr sz="1600">
          <a:solidFill>
            <a:srgbClr val="62269E"/>
          </a:solidFill>
          <a:latin typeface="Arial" charset="0"/>
          <a:ea typeface="ＭＳ Ｐゴシック" charset="-128"/>
          <a:cs typeface="ＭＳ Ｐゴシック" charset="-128"/>
        </a:defRPr>
      </a:lvl2pPr>
      <a:lvl3pPr algn="l" rtl="0" eaLnBrk="0" fontAlgn="base" hangingPunct="0">
        <a:spcBef>
          <a:spcPct val="0"/>
        </a:spcBef>
        <a:spcAft>
          <a:spcPct val="0"/>
        </a:spcAft>
        <a:defRPr sz="1600">
          <a:solidFill>
            <a:srgbClr val="62269E"/>
          </a:solidFill>
          <a:latin typeface="Arial" charset="0"/>
          <a:ea typeface="ＭＳ Ｐゴシック" charset="-128"/>
          <a:cs typeface="ＭＳ Ｐゴシック" charset="-128"/>
        </a:defRPr>
      </a:lvl3pPr>
      <a:lvl4pPr algn="l" rtl="0" eaLnBrk="0" fontAlgn="base" hangingPunct="0">
        <a:spcBef>
          <a:spcPct val="0"/>
        </a:spcBef>
        <a:spcAft>
          <a:spcPct val="0"/>
        </a:spcAft>
        <a:defRPr sz="1600">
          <a:solidFill>
            <a:srgbClr val="62269E"/>
          </a:solidFill>
          <a:latin typeface="Arial" charset="0"/>
          <a:ea typeface="ＭＳ Ｐゴシック" charset="-128"/>
          <a:cs typeface="ＭＳ Ｐゴシック" charset="-128"/>
        </a:defRPr>
      </a:lvl4pPr>
      <a:lvl5pPr algn="l" rtl="0" eaLnBrk="0" fontAlgn="base" hangingPunct="0">
        <a:spcBef>
          <a:spcPct val="0"/>
        </a:spcBef>
        <a:spcAft>
          <a:spcPct val="0"/>
        </a:spcAft>
        <a:defRPr sz="1600">
          <a:solidFill>
            <a:srgbClr val="62269E"/>
          </a:solidFill>
          <a:latin typeface="Arial" charset="0"/>
          <a:ea typeface="ＭＳ Ｐゴシック" charset="-128"/>
          <a:cs typeface="ＭＳ Ｐゴシック" charset="-128"/>
        </a:defRPr>
      </a:lvl5pPr>
      <a:lvl6pPr marL="457200" algn="l" rtl="0" fontAlgn="base">
        <a:spcBef>
          <a:spcPct val="0"/>
        </a:spcBef>
        <a:spcAft>
          <a:spcPct val="0"/>
        </a:spcAft>
        <a:defRPr sz="2800">
          <a:solidFill>
            <a:schemeClr val="bg1"/>
          </a:solidFill>
          <a:latin typeface="Trebuchet MS" pitchFamily="34" charset="0"/>
          <a:ea typeface="ＭＳ Ｐゴシック" charset="-128"/>
        </a:defRPr>
      </a:lvl6pPr>
      <a:lvl7pPr marL="914400" algn="l" rtl="0" fontAlgn="base">
        <a:spcBef>
          <a:spcPct val="0"/>
        </a:spcBef>
        <a:spcAft>
          <a:spcPct val="0"/>
        </a:spcAft>
        <a:defRPr sz="2800">
          <a:solidFill>
            <a:schemeClr val="bg1"/>
          </a:solidFill>
          <a:latin typeface="Trebuchet MS" pitchFamily="34" charset="0"/>
          <a:ea typeface="ＭＳ Ｐゴシック" charset="-128"/>
        </a:defRPr>
      </a:lvl7pPr>
      <a:lvl8pPr marL="1371600" algn="l" rtl="0" fontAlgn="base">
        <a:spcBef>
          <a:spcPct val="0"/>
        </a:spcBef>
        <a:spcAft>
          <a:spcPct val="0"/>
        </a:spcAft>
        <a:defRPr sz="2800">
          <a:solidFill>
            <a:schemeClr val="bg1"/>
          </a:solidFill>
          <a:latin typeface="Trebuchet MS" pitchFamily="34" charset="0"/>
          <a:ea typeface="ＭＳ Ｐゴシック" charset="-128"/>
        </a:defRPr>
      </a:lvl8pPr>
      <a:lvl9pPr marL="1828800" algn="l" rtl="0" fontAlgn="base">
        <a:spcBef>
          <a:spcPct val="0"/>
        </a:spcBef>
        <a:spcAft>
          <a:spcPct val="0"/>
        </a:spcAft>
        <a:defRPr sz="2800">
          <a:solidFill>
            <a:schemeClr val="bg1"/>
          </a:solidFill>
          <a:latin typeface="Trebuchet MS" pitchFamily="34" charset="0"/>
          <a:ea typeface="ＭＳ Ｐゴシック" charset="-128"/>
        </a:defRPr>
      </a:lvl9pPr>
    </p:titleStyle>
    <p:bodyStyle>
      <a:lvl1pPr marL="342900" indent="-342900" algn="l" rtl="0" eaLnBrk="0" fontAlgn="base" hangingPunct="0">
        <a:spcBef>
          <a:spcPct val="20000"/>
        </a:spcBef>
        <a:spcAft>
          <a:spcPct val="0"/>
        </a:spcAft>
        <a:buChar char="•"/>
        <a:defRPr sz="1300">
          <a:solidFill>
            <a:schemeClr val="tx1"/>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har char="–"/>
        <a:defRPr sz="1200">
          <a:solidFill>
            <a:schemeClr val="tx1"/>
          </a:solidFill>
          <a:latin typeface="+mn-lt"/>
          <a:ea typeface="ＭＳ Ｐゴシック" pitchFamily="34" charset="-128"/>
        </a:defRPr>
      </a:lvl2pPr>
      <a:lvl3pPr marL="1085850" indent="-228600" algn="l" rtl="0" eaLnBrk="0" fontAlgn="base" hangingPunct="0">
        <a:spcBef>
          <a:spcPct val="20000"/>
        </a:spcBef>
        <a:spcAft>
          <a:spcPct val="0"/>
        </a:spcAft>
        <a:buChar char="•"/>
        <a:defRPr sz="1100">
          <a:solidFill>
            <a:schemeClr val="tx1"/>
          </a:solidFill>
          <a:latin typeface="+mn-lt"/>
          <a:ea typeface="ＭＳ Ｐゴシック" pitchFamily="34" charset="-128"/>
        </a:defRPr>
      </a:lvl3pPr>
      <a:lvl4pPr marL="1428750" indent="-228600" algn="l" rtl="0" eaLnBrk="0" fontAlgn="base" hangingPunct="0">
        <a:spcBef>
          <a:spcPct val="20000"/>
        </a:spcBef>
        <a:spcAft>
          <a:spcPct val="0"/>
        </a:spcAft>
        <a:buChar char="–"/>
        <a:defRPr sz="1000">
          <a:solidFill>
            <a:schemeClr val="tx1"/>
          </a:solidFill>
          <a:latin typeface="+mn-lt"/>
          <a:ea typeface="ＭＳ Ｐゴシック" pitchFamily="34" charset="-128"/>
        </a:defRPr>
      </a:lvl4pPr>
      <a:lvl5pPr marL="1771650" indent="-228600" algn="l" rtl="0" eaLnBrk="0" fontAlgn="base" hangingPunct="0">
        <a:spcBef>
          <a:spcPct val="20000"/>
        </a:spcBef>
        <a:spcAft>
          <a:spcPct val="0"/>
        </a:spcAft>
        <a:buChar char="»"/>
        <a:defRPr sz="1600">
          <a:solidFill>
            <a:schemeClr val="tx1"/>
          </a:solidFill>
          <a:latin typeface="+mn-lt"/>
          <a:ea typeface="ＭＳ Ｐゴシック" pitchFamily="34" charset="-128"/>
        </a:defRPr>
      </a:lvl5pPr>
      <a:lvl6pPr marL="2228850" indent="-228600" algn="l" rtl="0" fontAlgn="base">
        <a:spcBef>
          <a:spcPct val="20000"/>
        </a:spcBef>
        <a:spcAft>
          <a:spcPct val="0"/>
        </a:spcAft>
        <a:buChar char="»"/>
        <a:defRPr sz="1600">
          <a:solidFill>
            <a:schemeClr val="tx1"/>
          </a:solidFill>
          <a:latin typeface="+mn-lt"/>
          <a:ea typeface="+mn-ea"/>
        </a:defRPr>
      </a:lvl6pPr>
      <a:lvl7pPr marL="2686050" indent="-228600" algn="l" rtl="0" fontAlgn="base">
        <a:spcBef>
          <a:spcPct val="20000"/>
        </a:spcBef>
        <a:spcAft>
          <a:spcPct val="0"/>
        </a:spcAft>
        <a:buChar char="»"/>
        <a:defRPr sz="1600">
          <a:solidFill>
            <a:schemeClr val="tx1"/>
          </a:solidFill>
          <a:latin typeface="+mn-lt"/>
          <a:ea typeface="+mn-ea"/>
        </a:defRPr>
      </a:lvl7pPr>
      <a:lvl8pPr marL="3143250" indent="-228600" algn="l" rtl="0" fontAlgn="base">
        <a:spcBef>
          <a:spcPct val="20000"/>
        </a:spcBef>
        <a:spcAft>
          <a:spcPct val="0"/>
        </a:spcAft>
        <a:buChar char="»"/>
        <a:defRPr sz="1600">
          <a:solidFill>
            <a:schemeClr val="tx1"/>
          </a:solidFill>
          <a:latin typeface="+mn-lt"/>
          <a:ea typeface="+mn-ea"/>
        </a:defRPr>
      </a:lvl8pPr>
      <a:lvl9pPr marL="3600450" indent="-228600"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8852778"/>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Lst>
  <p:txStyles>
    <p:titleStyle>
      <a:lvl1pPr algn="ctr" defTabSz="1219170" rtl="0" eaLnBrk="1" latinLnBrk="0" hangingPunct="1">
        <a:spcBef>
          <a:spcPct val="0"/>
        </a:spcBef>
        <a:buNone/>
        <a:defRPr sz="5867" kern="1200">
          <a:solidFill>
            <a:schemeClr val="tx1"/>
          </a:solidFill>
          <a:latin typeface="Garamond" panose="02020404030301010803" pitchFamily="18" charset="0"/>
          <a:ea typeface="+mj-ea"/>
          <a:cs typeface="+mj-cs"/>
        </a:defRPr>
      </a:lvl1pPr>
    </p:titleStyle>
    <p:bodyStyle>
      <a:lvl1pPr marL="457189" indent="-457189" algn="l" defTabSz="1219170" rtl="0" eaLnBrk="1" latinLnBrk="0" hangingPunct="1">
        <a:spcBef>
          <a:spcPct val="20000"/>
        </a:spcBef>
        <a:buClr>
          <a:schemeClr val="bg1">
            <a:lumMod val="50000"/>
          </a:schemeClr>
        </a:buClr>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Clr>
          <a:schemeClr val="bg1">
            <a:lumMod val="50000"/>
          </a:schemeClr>
        </a:buClr>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Clr>
          <a:schemeClr val="bg1">
            <a:lumMod val="50000"/>
          </a:schemeClr>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Clr>
          <a:schemeClr val="bg1">
            <a:lumMod val="50000"/>
          </a:schemeClr>
        </a:buClr>
        <a:buFont typeface="Arial" panose="020B0604020202020204" pitchFamily="34" charset="0"/>
        <a:buChar char="–"/>
        <a:defRPr sz="2133"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Clr>
          <a:schemeClr val="bg1">
            <a:lumMod val="50000"/>
          </a:schemeClr>
        </a:buClr>
        <a:buFont typeface="Arial" panose="020B0604020202020204" pitchFamily="34" charset="0"/>
        <a:buChar char="»"/>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91440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2239963"/>
            <a:ext cx="10972800" cy="3886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2045771"/>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Lst>
  <p:txStyles>
    <p:titleStyle>
      <a:lvl1pPr algn="l" defTabSz="609585" rtl="0" eaLnBrk="1" latinLnBrk="0" hangingPunct="1">
        <a:spcBef>
          <a:spcPct val="0"/>
        </a:spcBef>
        <a:buNone/>
        <a:defRPr sz="5867" kern="1200">
          <a:solidFill>
            <a:schemeClr val="tx1">
              <a:lumMod val="75000"/>
              <a:lumOff val="25000"/>
            </a:schemeClr>
          </a:solidFill>
          <a:latin typeface=""/>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lumMod val="75000"/>
              <a:lumOff val="25000"/>
            </a:schemeClr>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lumMod val="75000"/>
              <a:lumOff val="25000"/>
            </a:schemeClr>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lumMod val="75000"/>
              <a:lumOff val="25000"/>
            </a:schemeClr>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BEFC08-77D9-4FFC-84D5-2B3C0C8C94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297156-5095-45E8-89B5-648D057006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4C7AB4-BB5F-4AF6-AD9F-59CED5FB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8EFD5F-4C6A-4125-92D5-CFC13E8C46D5}" type="datetimeFigureOut">
              <a:rPr lang="en-US" smtClean="0"/>
              <a:t>8/24/2023</a:t>
            </a:fld>
            <a:endParaRPr lang="en-US"/>
          </a:p>
        </p:txBody>
      </p:sp>
      <p:sp>
        <p:nvSpPr>
          <p:cNvPr id="5" name="Footer Placeholder 4">
            <a:extLst>
              <a:ext uri="{FF2B5EF4-FFF2-40B4-BE49-F238E27FC236}">
                <a16:creationId xmlns:a16="http://schemas.microsoft.com/office/drawing/2014/main" id="{667054F2-F76A-4514-89B8-96F35778AB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BB2A93-EB4A-4081-BDF3-4AD82F4334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17E1C5-1F76-4EAB-830D-5D05506B8070}" type="slidenum">
              <a:rPr lang="en-US" smtClean="0"/>
              <a:t>‹#›</a:t>
            </a:fld>
            <a:endParaRPr lang="en-US"/>
          </a:p>
        </p:txBody>
      </p:sp>
    </p:spTree>
    <p:extLst>
      <p:ext uri="{BB962C8B-B14F-4D97-AF65-F5344CB8AC3E}">
        <p14:creationId xmlns:p14="http://schemas.microsoft.com/office/powerpoint/2010/main" val="2029470246"/>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243840" y="182880"/>
            <a:ext cx="1170432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2"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30"/>
            <a:ext cx="2329075" cy="365125"/>
          </a:xfrm>
          <a:prstGeom prst="rect">
            <a:avLst/>
          </a:prstGeom>
        </p:spPr>
        <p:txBody>
          <a:bodyPr vert="horz" lIns="91440" tIns="45720" rIns="91440" bIns="45720" rtlCol="0" anchor="ctr"/>
          <a:lstStyle>
            <a:lvl1pPr algn="l">
              <a:defRPr sz="1000">
                <a:solidFill>
                  <a:schemeClr val="accent1"/>
                </a:solidFill>
              </a:defRPr>
            </a:lvl1pPr>
          </a:lstStyle>
          <a:p>
            <a:fld id="{5A27556D-08EC-4F4E-90B6-01437A35CF8A}" type="datetimeFigureOut">
              <a:rPr lang="en-US" smtClean="0">
                <a:solidFill>
                  <a:prstClr val="black">
                    <a:lumMod val="75000"/>
                    <a:lumOff val="25000"/>
                  </a:prstClr>
                </a:solidFill>
              </a:rPr>
              <a:pPr/>
              <a:t>8/24/2023</a:t>
            </a:fld>
            <a:endParaRPr lang="en-US" dirty="0">
              <a:solidFill>
                <a:prstClr val="black">
                  <a:lumMod val="75000"/>
                  <a:lumOff val="25000"/>
                </a:prstClr>
              </a:solidFill>
            </a:endParaRPr>
          </a:p>
        </p:txBody>
      </p:sp>
      <p:sp>
        <p:nvSpPr>
          <p:cNvPr id="5" name="Footer Placeholder 4"/>
          <p:cNvSpPr>
            <a:spLocks noGrp="1"/>
          </p:cNvSpPr>
          <p:nvPr>
            <p:ph type="ftr" sz="quarter" idx="3"/>
          </p:nvPr>
        </p:nvSpPr>
        <p:spPr>
          <a:xfrm>
            <a:off x="3949149" y="6223830"/>
            <a:ext cx="4717775" cy="365125"/>
          </a:xfrm>
          <a:prstGeom prst="rect">
            <a:avLst/>
          </a:prstGeom>
        </p:spPr>
        <p:txBody>
          <a:bodyPr vert="horz" lIns="91440" tIns="45720" rIns="91440" bIns="45720" rtlCol="0" anchor="ctr"/>
          <a:lstStyle>
            <a:lvl1pPr algn="ctr">
              <a:defRPr sz="10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2" y="6223830"/>
            <a:ext cx="1706217" cy="365125"/>
          </a:xfrm>
          <a:prstGeom prst="rect">
            <a:avLst/>
          </a:prstGeom>
        </p:spPr>
        <p:txBody>
          <a:bodyPr vert="horz" lIns="91440" tIns="45720" rIns="91440" bIns="45720" rtlCol="0" anchor="ctr"/>
          <a:lstStyle>
            <a:lvl1pPr algn="r">
              <a:defRPr sz="1000">
                <a:solidFill>
                  <a:schemeClr val="accent1"/>
                </a:solidFill>
              </a:defRPr>
            </a:lvl1pPr>
          </a:lstStyle>
          <a:p>
            <a:fld id="{FDF1B8CF-57AE-4DE2-89F1-C84559B15271}"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21230904"/>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Lst>
  <p:txStyles>
    <p:title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s://pxhere.com/en/photo/1584865" TargetMode="External"/><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jpg"/><Relationship Id="rId1" Type="http://schemas.openxmlformats.org/officeDocument/2006/relationships/slideLayout" Target="../slideLayouts/slideLayout25.xml"/><Relationship Id="rId4" Type="http://schemas.openxmlformats.org/officeDocument/2006/relationships/image" Target="../media/image29.wmf"/></Relationships>
</file>

<file path=ppt/slides/_rels/slide22.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wmf"/><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5.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www.txccc.net/" TargetMode="Externa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6" descr="skyline_00986.jpg">
            <a:extLst>
              <a:ext uri="{FF2B5EF4-FFF2-40B4-BE49-F238E27FC236}">
                <a16:creationId xmlns:a16="http://schemas.microsoft.com/office/drawing/2014/main" id="{67A85CA6-E698-42FA-926F-E57113B6D775}"/>
              </a:ext>
            </a:extLst>
          </p:cNvPr>
          <p:cNvPicPr>
            <a:picLocks noChangeAspect="1"/>
          </p:cNvPicPr>
          <p:nvPr/>
        </p:nvPicPr>
        <p:blipFill>
          <a:blip r:embed="rId2">
            <a:extLst>
              <a:ext uri="{28A0092B-C50C-407E-A947-70E740481C1C}">
                <a14:useLocalDpi xmlns:a14="http://schemas.microsoft.com/office/drawing/2010/main" val="0"/>
              </a:ext>
            </a:extLst>
          </a:blip>
          <a:srcRect t="15736"/>
          <a:stretch>
            <a:fillRect/>
          </a:stretch>
        </p:blipFill>
        <p:spPr bwMode="auto">
          <a:xfrm>
            <a:off x="-3175" y="0"/>
            <a:ext cx="12191207" cy="6858000"/>
          </a:xfrm>
          <a:prstGeom prst="rect">
            <a:avLst/>
          </a:prstGeom>
          <a:noFill/>
          <a:ln>
            <a:noFill/>
          </a:ln>
          <a:extLst>
            <a:ext uri="{909E8E84-426E-40DD-AFC4-6F175D3DCCD1}">
              <a14:hiddenFill xmlns:a14="http://schemas.microsoft.com/office/drawing/2010/main">
                <a:solidFill>
                  <a:srgbClr val="FFFFFF">
                    <a:alpha val="5686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Shape 25">
            <a:extLst>
              <a:ext uri="{FF2B5EF4-FFF2-40B4-BE49-F238E27FC236}">
                <a16:creationId xmlns:a16="http://schemas.microsoft.com/office/drawing/2014/main" id="{0B22B40E-A969-4049-9775-E139252B6F68}"/>
              </a:ext>
            </a:extLst>
          </p:cNvPr>
          <p:cNvSpPr>
            <a:spLocks noChangeArrowheads="1"/>
          </p:cNvSpPr>
          <p:nvPr/>
        </p:nvSpPr>
        <p:spPr bwMode="auto">
          <a:xfrm>
            <a:off x="9950450" y="3874661"/>
            <a:ext cx="2241550" cy="2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5719" tIns="35719" rIns="35719" bIns="35719">
            <a:spAutoFit/>
          </a:bodyPr>
          <a:lstStyle>
            <a:lvl1pPr defTabSz="457200">
              <a:defRPr sz="6000" b="1">
                <a:solidFill>
                  <a:srgbClr val="FAC93D"/>
                </a:solidFill>
                <a:latin typeface="Roboto Regular" pitchFamily="2" charset="0"/>
                <a:ea typeface="ＭＳ Ｐゴシック" panose="020B0600070205080204" pitchFamily="34" charset="-128"/>
                <a:sym typeface="Roboto Regular" pitchFamily="2" charset="0"/>
              </a:defRPr>
            </a:lvl1pPr>
            <a:lvl2pPr marL="742950" indent="-285750" defTabSz="457200">
              <a:defRPr sz="6000" b="1">
                <a:solidFill>
                  <a:srgbClr val="FAC93D"/>
                </a:solidFill>
                <a:latin typeface="Roboto Regular" pitchFamily="2" charset="0"/>
                <a:ea typeface="ＭＳ Ｐゴシック" panose="020B0600070205080204" pitchFamily="34" charset="-128"/>
                <a:sym typeface="Roboto Regular" pitchFamily="2" charset="0"/>
              </a:defRPr>
            </a:lvl2pPr>
            <a:lvl3pPr marL="1143000" indent="-228600" defTabSz="457200">
              <a:defRPr sz="6000" b="1">
                <a:solidFill>
                  <a:srgbClr val="FAC93D"/>
                </a:solidFill>
                <a:latin typeface="Roboto Regular" pitchFamily="2" charset="0"/>
                <a:ea typeface="ＭＳ Ｐゴシック" panose="020B0600070205080204" pitchFamily="34" charset="-128"/>
                <a:sym typeface="Roboto Regular" pitchFamily="2" charset="0"/>
              </a:defRPr>
            </a:lvl3pPr>
            <a:lvl4pPr marL="1600200" indent="-228600" defTabSz="457200">
              <a:defRPr sz="6000" b="1">
                <a:solidFill>
                  <a:srgbClr val="FAC93D"/>
                </a:solidFill>
                <a:latin typeface="Roboto Regular" pitchFamily="2" charset="0"/>
                <a:ea typeface="ＭＳ Ｐゴシック" panose="020B0600070205080204" pitchFamily="34" charset="-128"/>
                <a:sym typeface="Roboto Regular" pitchFamily="2" charset="0"/>
              </a:defRPr>
            </a:lvl4pPr>
            <a:lvl5pPr marL="2057400" indent="-228600" defTabSz="457200">
              <a:defRPr sz="6000" b="1">
                <a:solidFill>
                  <a:srgbClr val="FAC93D"/>
                </a:solidFill>
                <a:latin typeface="Roboto Regular" pitchFamily="2" charset="0"/>
                <a:ea typeface="ＭＳ Ｐゴシック" panose="020B0600070205080204" pitchFamily="34" charset="-128"/>
                <a:sym typeface="Roboto Regular" pitchFamily="2" charset="0"/>
              </a:defRPr>
            </a:lvl5pPr>
            <a:lvl6pPr marL="2514600" indent="-228600" defTabSz="457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6pPr>
            <a:lvl7pPr marL="2971800" indent="-228600" defTabSz="457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7pPr>
            <a:lvl8pPr marL="3429000" indent="-228600" defTabSz="457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8pPr>
            <a:lvl9pPr marL="3886200" indent="-228600" defTabSz="457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9pPr>
          </a:lstStyle>
          <a:p>
            <a:pPr algn="just" defTabSz="228600" eaLnBrk="0" fontAlgn="base" hangingPunct="0">
              <a:spcBef>
                <a:spcPct val="0"/>
              </a:spcBef>
              <a:spcAft>
                <a:spcPct val="0"/>
              </a:spcAft>
            </a:pPr>
            <a:r>
              <a:rPr lang="en-US" sz="1800" dirty="0">
                <a:solidFill>
                  <a:schemeClr val="accent2">
                    <a:lumMod val="50000"/>
                  </a:schemeClr>
                </a:solidFill>
              </a:rPr>
              <a:t>Charles Borst</a:t>
            </a:r>
          </a:p>
          <a:p>
            <a:pPr defTabSz="228600" eaLnBrk="0" fontAlgn="base" hangingPunct="0">
              <a:spcBef>
                <a:spcPct val="0"/>
              </a:spcBef>
              <a:spcAft>
                <a:spcPct val="0"/>
              </a:spcAft>
            </a:pPr>
            <a:r>
              <a:rPr lang="en-US" sz="1800" dirty="0">
                <a:solidFill>
                  <a:schemeClr val="accent2">
                    <a:lumMod val="50000"/>
                  </a:schemeClr>
                </a:solidFill>
              </a:rPr>
              <a:t>Executive Director</a:t>
            </a:r>
          </a:p>
          <a:p>
            <a:pPr defTabSz="228600" eaLnBrk="0" fontAlgn="base" hangingPunct="0">
              <a:spcBef>
                <a:spcPct val="0"/>
              </a:spcBef>
              <a:spcAft>
                <a:spcPct val="0"/>
              </a:spcAft>
            </a:pPr>
            <a:endParaRPr lang="en-US" sz="1800" dirty="0">
              <a:solidFill>
                <a:schemeClr val="accent2">
                  <a:lumMod val="50000"/>
                </a:schemeClr>
              </a:solidFill>
            </a:endParaRPr>
          </a:p>
          <a:p>
            <a:pPr defTabSz="228600" eaLnBrk="0" fontAlgn="base" hangingPunct="0">
              <a:spcBef>
                <a:spcPct val="0"/>
              </a:spcBef>
              <a:spcAft>
                <a:spcPct val="0"/>
              </a:spcAft>
            </a:pPr>
            <a:r>
              <a:rPr lang="en-US" sz="1800" dirty="0">
                <a:solidFill>
                  <a:schemeClr val="accent2">
                    <a:lumMod val="50000"/>
                  </a:schemeClr>
                </a:solidFill>
              </a:rPr>
              <a:t>Camille Miller,</a:t>
            </a:r>
          </a:p>
          <a:p>
            <a:pPr defTabSz="228600" eaLnBrk="0" fontAlgn="base" hangingPunct="0">
              <a:spcBef>
                <a:spcPct val="0"/>
              </a:spcBef>
              <a:spcAft>
                <a:spcPct val="0"/>
              </a:spcAft>
            </a:pPr>
            <a:r>
              <a:rPr lang="en-US" sz="1800" dirty="0">
                <a:solidFill>
                  <a:schemeClr val="accent2">
                    <a:lumMod val="50000"/>
                  </a:schemeClr>
                </a:solidFill>
              </a:rPr>
              <a:t>President, Resident Association</a:t>
            </a:r>
          </a:p>
          <a:p>
            <a:pPr defTabSz="228600" eaLnBrk="0" fontAlgn="base" hangingPunct="0">
              <a:spcBef>
                <a:spcPct val="0"/>
              </a:spcBef>
              <a:spcAft>
                <a:spcPct val="0"/>
              </a:spcAft>
            </a:pPr>
            <a:endParaRPr lang="en-US" sz="1800" dirty="0">
              <a:solidFill>
                <a:schemeClr val="accent2">
                  <a:lumMod val="50000"/>
                </a:schemeClr>
              </a:solidFill>
            </a:endParaRPr>
          </a:p>
          <a:p>
            <a:pPr defTabSz="228600" eaLnBrk="0" fontAlgn="base" hangingPunct="0">
              <a:spcBef>
                <a:spcPct val="0"/>
              </a:spcBef>
              <a:spcAft>
                <a:spcPct val="0"/>
              </a:spcAft>
            </a:pPr>
            <a:r>
              <a:rPr lang="en-US" sz="1800" dirty="0">
                <a:solidFill>
                  <a:schemeClr val="accent2">
                    <a:lumMod val="50000"/>
                  </a:schemeClr>
                </a:solidFill>
              </a:rPr>
              <a:t> 	</a:t>
            </a:r>
          </a:p>
          <a:p>
            <a:pPr defTabSz="228600" eaLnBrk="0" fontAlgn="base" hangingPunct="0">
              <a:spcBef>
                <a:spcPct val="0"/>
              </a:spcBef>
              <a:spcAft>
                <a:spcPct val="0"/>
              </a:spcAft>
            </a:pPr>
            <a:endParaRPr lang="en-US" sz="1800" dirty="0">
              <a:solidFill>
                <a:schemeClr val="accent2">
                  <a:lumMod val="50000"/>
                </a:schemeClr>
              </a:solidFill>
            </a:endParaRPr>
          </a:p>
          <a:p>
            <a:pPr defTabSz="228600" eaLnBrk="0" fontAlgn="base" hangingPunct="0">
              <a:spcBef>
                <a:spcPct val="0"/>
              </a:spcBef>
              <a:spcAft>
                <a:spcPct val="0"/>
              </a:spcAft>
            </a:pPr>
            <a:endParaRPr lang="en-US" altLang="en-US" sz="1800" b="0" dirty="0">
              <a:solidFill>
                <a:srgbClr val="636463"/>
              </a:solidFill>
              <a:latin typeface="Roboto Light" pitchFamily="2" charset="0"/>
              <a:sym typeface="Roboto Light" pitchFamily="2" charset="0"/>
            </a:endParaRPr>
          </a:p>
        </p:txBody>
      </p:sp>
      <p:sp>
        <p:nvSpPr>
          <p:cNvPr id="9219" name="Shape 26">
            <a:extLst>
              <a:ext uri="{FF2B5EF4-FFF2-40B4-BE49-F238E27FC236}">
                <a16:creationId xmlns:a16="http://schemas.microsoft.com/office/drawing/2014/main" id="{2874CBE9-2D53-4F6B-AD9B-6F0B2D7C4DAD}"/>
              </a:ext>
            </a:extLst>
          </p:cNvPr>
          <p:cNvSpPr>
            <a:spLocks noChangeArrowheads="1"/>
          </p:cNvSpPr>
          <p:nvPr/>
        </p:nvSpPr>
        <p:spPr bwMode="auto">
          <a:xfrm>
            <a:off x="2501537" y="3095992"/>
            <a:ext cx="7181781" cy="1926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a:defRPr sz="6000" b="1">
                <a:solidFill>
                  <a:srgbClr val="FAC93D"/>
                </a:solidFill>
                <a:latin typeface="Roboto Regular" pitchFamily="2" charset="0"/>
                <a:ea typeface="ＭＳ Ｐゴシック" panose="020B0600070205080204" pitchFamily="34" charset="-128"/>
                <a:sym typeface="Roboto Regular" pitchFamily="2" charset="0"/>
              </a:defRPr>
            </a:lvl1pPr>
            <a:lvl2pPr marL="742950" indent="-285750">
              <a:defRPr sz="6000" b="1">
                <a:solidFill>
                  <a:srgbClr val="FAC93D"/>
                </a:solidFill>
                <a:latin typeface="Roboto Regular" pitchFamily="2" charset="0"/>
                <a:ea typeface="ＭＳ Ｐゴシック" panose="020B0600070205080204" pitchFamily="34" charset="-128"/>
                <a:sym typeface="Roboto Regular" pitchFamily="2" charset="0"/>
              </a:defRPr>
            </a:lvl2pPr>
            <a:lvl3pPr marL="1143000" indent="-228600">
              <a:defRPr sz="6000" b="1">
                <a:solidFill>
                  <a:srgbClr val="FAC93D"/>
                </a:solidFill>
                <a:latin typeface="Roboto Regular" pitchFamily="2" charset="0"/>
                <a:ea typeface="ＭＳ Ｐゴシック" panose="020B0600070205080204" pitchFamily="34" charset="-128"/>
                <a:sym typeface="Roboto Regular" pitchFamily="2" charset="0"/>
              </a:defRPr>
            </a:lvl3pPr>
            <a:lvl4pPr marL="1600200" indent="-228600">
              <a:defRPr sz="6000" b="1">
                <a:solidFill>
                  <a:srgbClr val="FAC93D"/>
                </a:solidFill>
                <a:latin typeface="Roboto Regular" pitchFamily="2" charset="0"/>
                <a:ea typeface="ＭＳ Ｐゴシック" panose="020B0600070205080204" pitchFamily="34" charset="-128"/>
                <a:sym typeface="Roboto Regular" pitchFamily="2" charset="0"/>
              </a:defRPr>
            </a:lvl4pPr>
            <a:lvl5pPr marL="2057400" indent="-228600">
              <a:defRPr sz="6000" b="1">
                <a:solidFill>
                  <a:srgbClr val="FAC93D"/>
                </a:solidFill>
                <a:latin typeface="Roboto Regular" pitchFamily="2" charset="0"/>
                <a:ea typeface="ＭＳ Ｐゴシック" panose="020B0600070205080204" pitchFamily="34" charset="-128"/>
                <a:sym typeface="Roboto Regular" pitchFamily="2" charset="0"/>
              </a:defRPr>
            </a:lvl5pPr>
            <a:lvl6pPr marL="2514600" indent="-228600" defTabSz="8255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6pPr>
            <a:lvl7pPr marL="2971800" indent="-228600" defTabSz="8255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7pPr>
            <a:lvl8pPr marL="3429000" indent="-228600" defTabSz="8255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8pPr>
            <a:lvl9pPr marL="3886200" indent="-228600" defTabSz="8255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9pPr>
          </a:lstStyle>
          <a:p>
            <a:pPr algn="ctr" defTabSz="412750" fontAlgn="base">
              <a:lnSpc>
                <a:spcPct val="70000"/>
              </a:lnSpc>
              <a:spcBef>
                <a:spcPct val="0"/>
              </a:spcBef>
              <a:spcAft>
                <a:spcPct val="0"/>
              </a:spcAft>
            </a:pPr>
            <a:endParaRPr lang="en-US" altLang="en-US" sz="4400" dirty="0">
              <a:solidFill>
                <a:srgbClr val="000000"/>
              </a:solidFill>
              <a:latin typeface="TradeGothic Bold" pitchFamily="6" charset="0"/>
              <a:sym typeface="Roboto Light" pitchFamily="2" charset="0"/>
            </a:endParaRPr>
          </a:p>
          <a:p>
            <a:pPr algn="ctr" defTabSz="412750" fontAlgn="base">
              <a:lnSpc>
                <a:spcPct val="70000"/>
              </a:lnSpc>
              <a:spcBef>
                <a:spcPct val="0"/>
              </a:spcBef>
              <a:spcAft>
                <a:spcPct val="0"/>
              </a:spcAft>
            </a:pPr>
            <a:r>
              <a:rPr lang="en-US" altLang="en-US" sz="4400" dirty="0">
                <a:solidFill>
                  <a:srgbClr val="000000"/>
                </a:solidFill>
                <a:latin typeface="TradeGothic Bold" pitchFamily="6" charset="0"/>
                <a:sym typeface="Roboto Light" pitchFamily="2" charset="0"/>
              </a:rPr>
              <a:t>Victory with Resident</a:t>
            </a:r>
          </a:p>
          <a:p>
            <a:pPr algn="ctr" defTabSz="412750" fontAlgn="base">
              <a:lnSpc>
                <a:spcPct val="70000"/>
              </a:lnSpc>
              <a:spcBef>
                <a:spcPct val="0"/>
              </a:spcBef>
              <a:spcAft>
                <a:spcPct val="0"/>
              </a:spcAft>
            </a:pPr>
            <a:endParaRPr lang="en-US" altLang="en-US" sz="4400" dirty="0">
              <a:solidFill>
                <a:srgbClr val="000000"/>
              </a:solidFill>
              <a:latin typeface="TradeGothic Bold" pitchFamily="6" charset="0"/>
              <a:sym typeface="Roboto Light" pitchFamily="2" charset="0"/>
            </a:endParaRPr>
          </a:p>
          <a:p>
            <a:pPr algn="ctr" defTabSz="412750" fontAlgn="base">
              <a:lnSpc>
                <a:spcPct val="70000"/>
              </a:lnSpc>
              <a:spcBef>
                <a:spcPct val="0"/>
              </a:spcBef>
              <a:spcAft>
                <a:spcPct val="0"/>
              </a:spcAft>
            </a:pPr>
            <a:r>
              <a:rPr lang="en-US" altLang="en-US" sz="4400" dirty="0">
                <a:solidFill>
                  <a:srgbClr val="000000"/>
                </a:solidFill>
                <a:latin typeface="TradeGothic Bold" pitchFamily="6" charset="0"/>
                <a:sym typeface="Roboto Light" pitchFamily="2" charset="0"/>
              </a:rPr>
              <a:t> Centered/Directed Care </a:t>
            </a:r>
          </a:p>
        </p:txBody>
      </p:sp>
      <p:sp>
        <p:nvSpPr>
          <p:cNvPr id="9220" name="Shape 27">
            <a:extLst>
              <a:ext uri="{FF2B5EF4-FFF2-40B4-BE49-F238E27FC236}">
                <a16:creationId xmlns:a16="http://schemas.microsoft.com/office/drawing/2014/main" id="{71B1E892-63C4-469C-8147-20CF97C74FFF}"/>
              </a:ext>
            </a:extLst>
          </p:cNvPr>
          <p:cNvSpPr>
            <a:spLocks noChangeArrowheads="1"/>
          </p:cNvSpPr>
          <p:nvPr/>
        </p:nvSpPr>
        <p:spPr bwMode="auto">
          <a:xfrm>
            <a:off x="0" y="6578600"/>
            <a:ext cx="12192000" cy="28575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5719" tIns="35719" rIns="35719" bIns="35719" anchor="ctr"/>
          <a:lstStyle>
            <a:lvl1pPr defTabSz="584200">
              <a:defRPr sz="6000" b="1">
                <a:solidFill>
                  <a:srgbClr val="FAC93D"/>
                </a:solidFill>
                <a:latin typeface="Roboto Regular" pitchFamily="2" charset="0"/>
                <a:ea typeface="ＭＳ Ｐゴシック" panose="020B0600070205080204" pitchFamily="34" charset="-128"/>
                <a:sym typeface="Roboto Regular" pitchFamily="2" charset="0"/>
              </a:defRPr>
            </a:lvl1pPr>
            <a:lvl2pPr marL="742950" indent="-285750" defTabSz="584200">
              <a:defRPr sz="6000" b="1">
                <a:solidFill>
                  <a:srgbClr val="FAC93D"/>
                </a:solidFill>
                <a:latin typeface="Roboto Regular" pitchFamily="2" charset="0"/>
                <a:ea typeface="ＭＳ Ｐゴシック" panose="020B0600070205080204" pitchFamily="34" charset="-128"/>
                <a:sym typeface="Roboto Regular" pitchFamily="2" charset="0"/>
              </a:defRPr>
            </a:lvl2pPr>
            <a:lvl3pPr marL="1143000" indent="-228600" defTabSz="584200">
              <a:defRPr sz="6000" b="1">
                <a:solidFill>
                  <a:srgbClr val="FAC93D"/>
                </a:solidFill>
                <a:latin typeface="Roboto Regular" pitchFamily="2" charset="0"/>
                <a:ea typeface="ＭＳ Ｐゴシック" panose="020B0600070205080204" pitchFamily="34" charset="-128"/>
                <a:sym typeface="Roboto Regular" pitchFamily="2" charset="0"/>
              </a:defRPr>
            </a:lvl3pPr>
            <a:lvl4pPr marL="1600200" indent="-228600" defTabSz="584200">
              <a:defRPr sz="6000" b="1">
                <a:solidFill>
                  <a:srgbClr val="FAC93D"/>
                </a:solidFill>
                <a:latin typeface="Roboto Regular" pitchFamily="2" charset="0"/>
                <a:ea typeface="ＭＳ Ｐゴシック" panose="020B0600070205080204" pitchFamily="34" charset="-128"/>
                <a:sym typeface="Roboto Regular" pitchFamily="2" charset="0"/>
              </a:defRPr>
            </a:lvl4pPr>
            <a:lvl5pPr marL="2057400" indent="-228600" defTabSz="584200">
              <a:defRPr sz="6000" b="1">
                <a:solidFill>
                  <a:srgbClr val="FAC93D"/>
                </a:solidFill>
                <a:latin typeface="Roboto Regular" pitchFamily="2" charset="0"/>
                <a:ea typeface="ＭＳ Ｐゴシック" panose="020B0600070205080204" pitchFamily="34" charset="-128"/>
                <a:sym typeface="Roboto Regular" pitchFamily="2" charset="0"/>
              </a:defRPr>
            </a:lvl5pPr>
            <a:lvl6pPr marL="25146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6pPr>
            <a:lvl7pPr marL="29718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7pPr>
            <a:lvl8pPr marL="34290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8pPr>
            <a:lvl9pPr marL="38862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9pPr>
          </a:lstStyle>
          <a:p>
            <a:pPr algn="ctr" defTabSz="292100" fontAlgn="base">
              <a:spcBef>
                <a:spcPct val="0"/>
              </a:spcBef>
              <a:spcAft>
                <a:spcPct val="0"/>
              </a:spcAft>
            </a:pPr>
            <a:endParaRPr lang="en-US" altLang="en-US" sz="1600" b="0" dirty="0">
              <a:solidFill>
                <a:srgbClr val="777776"/>
              </a:solidFill>
            </a:endParaRPr>
          </a:p>
        </p:txBody>
      </p:sp>
      <p:pic>
        <p:nvPicPr>
          <p:cNvPr id="9221" name="Picture 3" descr="Artboard 1.png">
            <a:extLst>
              <a:ext uri="{FF2B5EF4-FFF2-40B4-BE49-F238E27FC236}">
                <a16:creationId xmlns:a16="http://schemas.microsoft.com/office/drawing/2014/main" id="{4FAC1710-99FB-4EC3-9DC8-2A59F8908F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15878" y="400086"/>
            <a:ext cx="57531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DEEA57D-9AAA-4E53-B22B-FCD2E9712BA7}"/>
              </a:ext>
            </a:extLst>
          </p:cNvPr>
          <p:cNvPicPr>
            <a:picLocks noChangeAspect="1"/>
          </p:cNvPicPr>
          <p:nvPr/>
        </p:nvPicPr>
        <p:blipFill>
          <a:blip r:embed="rId4"/>
          <a:stretch>
            <a:fillRect/>
          </a:stretch>
        </p:blipFill>
        <p:spPr>
          <a:xfrm>
            <a:off x="118021" y="5608790"/>
            <a:ext cx="2645996" cy="864704"/>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6">
            <a:extLst>
              <a:ext uri="{FF2B5EF4-FFF2-40B4-BE49-F238E27FC236}">
                <a16:creationId xmlns:a16="http://schemas.microsoft.com/office/drawing/2014/main" id="{668E3BF8-F283-44DD-BBFD-57AD224049B2}"/>
              </a:ext>
            </a:extLst>
          </p:cNvPr>
          <p:cNvSpPr>
            <a:spLocks noChangeArrowheads="1"/>
          </p:cNvSpPr>
          <p:nvPr/>
        </p:nvSpPr>
        <p:spPr bwMode="auto">
          <a:xfrm>
            <a:off x="771525" y="283655"/>
            <a:ext cx="5511125" cy="564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defTabSz="584200">
              <a:defRPr sz="6000" b="1">
                <a:solidFill>
                  <a:srgbClr val="FAC93D"/>
                </a:solidFill>
                <a:latin typeface="Roboto Regular" pitchFamily="2" charset="0"/>
                <a:ea typeface="ＭＳ Ｐゴシック" panose="020B0600070205080204" pitchFamily="34" charset="-128"/>
                <a:sym typeface="Roboto Regular" pitchFamily="2" charset="0"/>
              </a:defRPr>
            </a:lvl1pPr>
            <a:lvl2pPr marL="742950" indent="-285750" defTabSz="584200">
              <a:defRPr sz="6000" b="1">
                <a:solidFill>
                  <a:srgbClr val="FAC93D"/>
                </a:solidFill>
                <a:latin typeface="Roboto Regular" pitchFamily="2" charset="0"/>
                <a:ea typeface="ＭＳ Ｐゴシック" panose="020B0600070205080204" pitchFamily="34" charset="-128"/>
                <a:sym typeface="Roboto Regular" pitchFamily="2" charset="0"/>
              </a:defRPr>
            </a:lvl2pPr>
            <a:lvl3pPr marL="1143000" indent="-228600" defTabSz="584200">
              <a:defRPr sz="6000" b="1">
                <a:solidFill>
                  <a:srgbClr val="FAC93D"/>
                </a:solidFill>
                <a:latin typeface="Roboto Regular" pitchFamily="2" charset="0"/>
                <a:ea typeface="ＭＳ Ｐゴシック" panose="020B0600070205080204" pitchFamily="34" charset="-128"/>
                <a:sym typeface="Roboto Regular" pitchFamily="2" charset="0"/>
              </a:defRPr>
            </a:lvl3pPr>
            <a:lvl4pPr marL="1600200" indent="-228600" defTabSz="584200">
              <a:defRPr sz="6000" b="1">
                <a:solidFill>
                  <a:srgbClr val="FAC93D"/>
                </a:solidFill>
                <a:latin typeface="Roboto Regular" pitchFamily="2" charset="0"/>
                <a:ea typeface="ＭＳ Ｐゴシック" panose="020B0600070205080204" pitchFamily="34" charset="-128"/>
                <a:sym typeface="Roboto Regular" pitchFamily="2" charset="0"/>
              </a:defRPr>
            </a:lvl4pPr>
            <a:lvl5pPr marL="2057400" indent="-228600" defTabSz="584200">
              <a:defRPr sz="6000" b="1">
                <a:solidFill>
                  <a:srgbClr val="FAC93D"/>
                </a:solidFill>
                <a:latin typeface="Roboto Regular" pitchFamily="2" charset="0"/>
                <a:ea typeface="ＭＳ Ｐゴシック" panose="020B0600070205080204" pitchFamily="34" charset="-128"/>
                <a:sym typeface="Roboto Regular" pitchFamily="2" charset="0"/>
              </a:defRPr>
            </a:lvl5pPr>
            <a:lvl6pPr marL="25146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6pPr>
            <a:lvl7pPr marL="29718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7pPr>
            <a:lvl8pPr marL="34290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8pPr>
            <a:lvl9pPr marL="38862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9pPr>
          </a:lstStyle>
          <a:p>
            <a:pPr marL="0" marR="0" lvl="0" indent="0" algn="l" defTabSz="2921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Roboto Regular" pitchFamily="2" charset="0"/>
                <a:ea typeface="ＭＳ Ｐゴシック" panose="020B0600070205080204" pitchFamily="34" charset="-128"/>
                <a:sym typeface="Roboto Regular" pitchFamily="2" charset="0"/>
              </a:rPr>
              <a:t>Three </a:t>
            </a:r>
            <a:r>
              <a:rPr lang="en-US" altLang="en-US" sz="3200" dirty="0">
                <a:solidFill>
                  <a:srgbClr val="000000"/>
                </a:solidFill>
              </a:rPr>
              <a:t>Components of </a:t>
            </a:r>
            <a:r>
              <a:rPr kumimoji="0" lang="en-US" altLang="en-US" sz="3200" b="1" i="0" u="none" strike="noStrike" kern="1200" cap="none" spc="0" normalizeH="0" baseline="0" noProof="0" dirty="0">
                <a:ln>
                  <a:noFill/>
                </a:ln>
                <a:solidFill>
                  <a:srgbClr val="000000"/>
                </a:solidFill>
                <a:effectLst/>
                <a:uLnTx/>
                <a:uFillTx/>
                <a:latin typeface="Roboto Regular" pitchFamily="2" charset="0"/>
                <a:ea typeface="ＭＳ Ｐゴシック" panose="020B0600070205080204" pitchFamily="34" charset="-128"/>
                <a:sym typeface="Roboto Regular" pitchFamily="2" charset="0"/>
              </a:rPr>
              <a:t>Victory</a:t>
            </a:r>
          </a:p>
        </p:txBody>
      </p:sp>
      <p:sp>
        <p:nvSpPr>
          <p:cNvPr id="7" name="TextBox 6">
            <a:extLst>
              <a:ext uri="{FF2B5EF4-FFF2-40B4-BE49-F238E27FC236}">
                <a16:creationId xmlns:a16="http://schemas.microsoft.com/office/drawing/2014/main" id="{A8F00BCF-D734-4209-BB75-829316642350}"/>
              </a:ext>
            </a:extLst>
          </p:cNvPr>
          <p:cNvSpPr txBox="1"/>
          <p:nvPr/>
        </p:nvSpPr>
        <p:spPr>
          <a:xfrm>
            <a:off x="428625" y="1513091"/>
            <a:ext cx="11525250" cy="50783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514350" marR="0" lvl="0" indent="-514350" algn="l" defTabSz="292100" rtl="0" eaLnBrk="1" fontAlgn="base" latinLnBrk="0" hangingPunct="1">
              <a:lnSpc>
                <a:spcPct val="90000"/>
              </a:lnSpc>
              <a:spcBef>
                <a:spcPct val="0"/>
              </a:spcBef>
              <a:spcAft>
                <a:spcPct val="0"/>
              </a:spcAft>
              <a:buClrTx/>
              <a:buSzTx/>
              <a:buFont typeface="+mj-lt"/>
              <a:buAutoNum type="arabicPeriod"/>
              <a:tabLst/>
              <a:defRPr/>
            </a:pPr>
            <a:r>
              <a:rPr kumimoji="0" lang="en-US" altLang="en-US" sz="3000" b="1" i="0" u="none" strike="noStrike" kern="1200" cap="none" spc="0" normalizeH="0" baseline="0" noProof="0" dirty="0">
                <a:ln>
                  <a:noFill/>
                </a:ln>
                <a:solidFill>
                  <a:srgbClr val="000000"/>
                </a:solidFill>
                <a:effectLst/>
                <a:uLnTx/>
                <a:uFillTx/>
                <a:latin typeface="+mj-lt"/>
                <a:ea typeface="Roboto Light"/>
              </a:rPr>
              <a:t>Unity of Vision- </a:t>
            </a:r>
            <a:r>
              <a:rPr kumimoji="0" lang="en-US" altLang="en-US" sz="3000" b="0" i="0" u="none" strike="noStrike" kern="1200" cap="none" spc="0" normalizeH="0" baseline="0" noProof="0" dirty="0">
                <a:ln>
                  <a:noFill/>
                </a:ln>
                <a:solidFill>
                  <a:srgbClr val="000000"/>
                </a:solidFill>
                <a:effectLst/>
                <a:uLnTx/>
                <a:uFillTx/>
                <a:latin typeface="+mj-lt"/>
                <a:ea typeface="Roboto Light"/>
              </a:rPr>
              <a:t>Teams succeed only when they share a </a:t>
            </a:r>
            <a:r>
              <a:rPr lang="en-US" altLang="en-US" sz="3000" dirty="0">
                <a:solidFill>
                  <a:srgbClr val="000000"/>
                </a:solidFill>
                <a:latin typeface="+mj-lt"/>
                <a:ea typeface="Roboto Light"/>
              </a:rPr>
              <a:t>unified vision.  No matter how much talent or potential there is, there is no victory without a shared vision.</a:t>
            </a:r>
          </a:p>
          <a:p>
            <a:pPr marL="514350" marR="0" lvl="0" indent="-514350" algn="l" defTabSz="292100" rtl="0" eaLnBrk="1" fontAlgn="base" latinLnBrk="0" hangingPunct="1">
              <a:lnSpc>
                <a:spcPct val="90000"/>
              </a:lnSpc>
              <a:spcBef>
                <a:spcPct val="0"/>
              </a:spcBef>
              <a:spcAft>
                <a:spcPct val="0"/>
              </a:spcAft>
              <a:buClrTx/>
              <a:buSzTx/>
              <a:buFont typeface="+mj-lt"/>
              <a:buAutoNum type="arabicPeriod"/>
              <a:tabLst/>
              <a:defRPr/>
            </a:pPr>
            <a:endParaRPr lang="en-US" altLang="en-US" sz="3000" dirty="0">
              <a:solidFill>
                <a:srgbClr val="000000"/>
              </a:solidFill>
              <a:latin typeface="+mj-lt"/>
              <a:ea typeface="Roboto Light"/>
            </a:endParaRPr>
          </a:p>
          <a:p>
            <a:pPr marL="514350" marR="0" lvl="0" indent="-514350" algn="l" defTabSz="292100" rtl="0" eaLnBrk="1" fontAlgn="base" latinLnBrk="0" hangingPunct="1">
              <a:lnSpc>
                <a:spcPct val="90000"/>
              </a:lnSpc>
              <a:spcBef>
                <a:spcPct val="0"/>
              </a:spcBef>
              <a:spcAft>
                <a:spcPct val="0"/>
              </a:spcAft>
              <a:buClrTx/>
              <a:buSzTx/>
              <a:buFont typeface="+mj-lt"/>
              <a:buAutoNum type="arabicPeriod"/>
              <a:tabLst/>
              <a:defRPr/>
            </a:pPr>
            <a:r>
              <a:rPr kumimoji="0" lang="en-US" altLang="en-US" sz="3000" b="1" i="0" u="none" strike="noStrike" kern="1200" cap="none" spc="0" normalizeH="0" baseline="0" noProof="0" dirty="0">
                <a:ln>
                  <a:noFill/>
                </a:ln>
                <a:solidFill>
                  <a:srgbClr val="000000"/>
                </a:solidFill>
                <a:effectLst/>
                <a:uLnTx/>
                <a:uFillTx/>
                <a:latin typeface="+mj-lt"/>
                <a:ea typeface="Roboto Light"/>
              </a:rPr>
              <a:t>Diversity of Skills- </a:t>
            </a:r>
            <a:r>
              <a:rPr kumimoji="0" lang="en-US" altLang="en-US" sz="3000" b="0" i="0" u="none" strike="noStrike" kern="1200" cap="none" spc="0" normalizeH="0" baseline="0" noProof="0" dirty="0">
                <a:ln>
                  <a:noFill/>
                </a:ln>
                <a:solidFill>
                  <a:srgbClr val="000000"/>
                </a:solidFill>
                <a:effectLst/>
                <a:uLnTx/>
                <a:uFillTx/>
                <a:latin typeface="+mj-lt"/>
                <a:ea typeface="Roboto Light"/>
              </a:rPr>
              <a:t>Each person on my team contributes using his or her unique skill set, and I express my appreciation for them.</a:t>
            </a:r>
          </a:p>
          <a:p>
            <a:pPr marL="514350" marR="0" lvl="0" indent="-514350" algn="l" defTabSz="292100" rtl="0" eaLnBrk="1" fontAlgn="base" latinLnBrk="0" hangingPunct="1">
              <a:lnSpc>
                <a:spcPct val="90000"/>
              </a:lnSpc>
              <a:spcBef>
                <a:spcPct val="0"/>
              </a:spcBef>
              <a:spcAft>
                <a:spcPct val="0"/>
              </a:spcAft>
              <a:buClrTx/>
              <a:buSzTx/>
              <a:buFont typeface="+mj-lt"/>
              <a:buAutoNum type="arabicPeriod"/>
              <a:tabLst/>
              <a:defRPr/>
            </a:pPr>
            <a:endParaRPr kumimoji="0" lang="en-US" altLang="en-US" sz="3000" b="0" i="0" u="none" strike="noStrike" kern="1200" cap="none" spc="0" normalizeH="0" baseline="0" noProof="0" dirty="0">
              <a:ln>
                <a:noFill/>
              </a:ln>
              <a:solidFill>
                <a:srgbClr val="000000"/>
              </a:solidFill>
              <a:effectLst/>
              <a:uLnTx/>
              <a:uFillTx/>
              <a:latin typeface="+mj-lt"/>
              <a:ea typeface="Roboto Light"/>
            </a:endParaRPr>
          </a:p>
          <a:p>
            <a:pPr marL="514350" marR="0" lvl="0" indent="-514350" algn="l" defTabSz="292100" rtl="0" eaLnBrk="1" fontAlgn="base" latinLnBrk="0" hangingPunct="1">
              <a:lnSpc>
                <a:spcPct val="90000"/>
              </a:lnSpc>
              <a:spcBef>
                <a:spcPct val="0"/>
              </a:spcBef>
              <a:spcAft>
                <a:spcPct val="0"/>
              </a:spcAft>
              <a:buClrTx/>
              <a:buSzTx/>
              <a:buFont typeface="+mj-lt"/>
              <a:buAutoNum type="arabicPeriod"/>
              <a:tabLst/>
              <a:defRPr/>
            </a:pPr>
            <a:r>
              <a:rPr lang="en-US" altLang="en-US" sz="3000" b="1" dirty="0">
                <a:solidFill>
                  <a:srgbClr val="000000"/>
                </a:solidFill>
                <a:latin typeface="+mj-lt"/>
                <a:ea typeface="Roboto Light"/>
              </a:rPr>
              <a:t>A Leader is Dedicated to Victory and Raising Members to Their Potential- </a:t>
            </a:r>
            <a:r>
              <a:rPr lang="en-US" altLang="en-US" sz="3000" dirty="0">
                <a:solidFill>
                  <a:srgbClr val="000000"/>
                </a:solidFill>
                <a:latin typeface="+mj-lt"/>
                <a:ea typeface="Roboto Light"/>
              </a:rPr>
              <a:t>It takes a leader to provide the motivation, empowerment, and direction required to win.</a:t>
            </a:r>
            <a:endParaRPr kumimoji="0" lang="en-US" altLang="en-US" sz="3000" b="1" i="0" u="none" strike="noStrike" kern="1200" cap="none" spc="0" normalizeH="0" baseline="0" noProof="0" dirty="0">
              <a:ln>
                <a:noFill/>
              </a:ln>
              <a:solidFill>
                <a:srgbClr val="000000"/>
              </a:solidFill>
              <a:effectLst/>
              <a:uLnTx/>
              <a:uFillTx/>
              <a:latin typeface="+mj-lt"/>
              <a:ea typeface="Roboto Light"/>
            </a:endParaRPr>
          </a:p>
          <a:p>
            <a:pPr marL="514350" marR="0" lvl="0" indent="-514350" algn="l" defTabSz="292100" rtl="0" eaLnBrk="1" fontAlgn="base" latinLnBrk="0" hangingPunct="1">
              <a:lnSpc>
                <a:spcPct val="90000"/>
              </a:lnSpc>
              <a:spcBef>
                <a:spcPct val="0"/>
              </a:spcBef>
              <a:spcAft>
                <a:spcPct val="0"/>
              </a:spcAft>
              <a:buClrTx/>
              <a:buSzTx/>
              <a:buFont typeface="+mj-lt"/>
              <a:buAutoNum type="arabicPeriod"/>
              <a:tabLst/>
              <a:defRPr/>
            </a:pPr>
            <a:endParaRPr kumimoji="0" lang="en-US" altLang="en-US" sz="3000" b="0" i="0" u="none" strike="noStrike" kern="1200" cap="none" spc="0" normalizeH="0" baseline="0" noProof="0" dirty="0">
              <a:ln>
                <a:noFill/>
              </a:ln>
              <a:solidFill>
                <a:srgbClr val="000000"/>
              </a:solidFill>
              <a:effectLst/>
              <a:uLnTx/>
              <a:uFillTx/>
              <a:latin typeface="+mj-lt"/>
              <a:ea typeface="Roboto Light"/>
            </a:endParaRPr>
          </a:p>
        </p:txBody>
      </p:sp>
    </p:spTree>
    <p:extLst>
      <p:ext uri="{BB962C8B-B14F-4D97-AF65-F5344CB8AC3E}">
        <p14:creationId xmlns:p14="http://schemas.microsoft.com/office/powerpoint/2010/main" val="351127340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6">
            <a:extLst>
              <a:ext uri="{FF2B5EF4-FFF2-40B4-BE49-F238E27FC236}">
                <a16:creationId xmlns:a16="http://schemas.microsoft.com/office/drawing/2014/main" id="{668E3BF8-F283-44DD-BBFD-57AD224049B2}"/>
              </a:ext>
            </a:extLst>
          </p:cNvPr>
          <p:cNvSpPr>
            <a:spLocks noChangeArrowheads="1"/>
          </p:cNvSpPr>
          <p:nvPr/>
        </p:nvSpPr>
        <p:spPr bwMode="auto">
          <a:xfrm>
            <a:off x="771525" y="283655"/>
            <a:ext cx="3528210" cy="564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defTabSz="584200">
              <a:defRPr sz="6000" b="1">
                <a:solidFill>
                  <a:srgbClr val="FAC93D"/>
                </a:solidFill>
                <a:latin typeface="Roboto Regular" pitchFamily="2" charset="0"/>
                <a:ea typeface="ＭＳ Ｐゴシック" panose="020B0600070205080204" pitchFamily="34" charset="-128"/>
                <a:sym typeface="Roboto Regular" pitchFamily="2" charset="0"/>
              </a:defRPr>
            </a:lvl1pPr>
            <a:lvl2pPr marL="742950" indent="-285750" defTabSz="584200">
              <a:defRPr sz="6000" b="1">
                <a:solidFill>
                  <a:srgbClr val="FAC93D"/>
                </a:solidFill>
                <a:latin typeface="Roboto Regular" pitchFamily="2" charset="0"/>
                <a:ea typeface="ＭＳ Ｐゴシック" panose="020B0600070205080204" pitchFamily="34" charset="-128"/>
                <a:sym typeface="Roboto Regular" pitchFamily="2" charset="0"/>
              </a:defRPr>
            </a:lvl2pPr>
            <a:lvl3pPr marL="1143000" indent="-228600" defTabSz="584200">
              <a:defRPr sz="6000" b="1">
                <a:solidFill>
                  <a:srgbClr val="FAC93D"/>
                </a:solidFill>
                <a:latin typeface="Roboto Regular" pitchFamily="2" charset="0"/>
                <a:ea typeface="ＭＳ Ｐゴシック" panose="020B0600070205080204" pitchFamily="34" charset="-128"/>
                <a:sym typeface="Roboto Regular" pitchFamily="2" charset="0"/>
              </a:defRPr>
            </a:lvl3pPr>
            <a:lvl4pPr marL="1600200" indent="-228600" defTabSz="584200">
              <a:defRPr sz="6000" b="1">
                <a:solidFill>
                  <a:srgbClr val="FAC93D"/>
                </a:solidFill>
                <a:latin typeface="Roboto Regular" pitchFamily="2" charset="0"/>
                <a:ea typeface="ＭＳ Ｐゴシック" panose="020B0600070205080204" pitchFamily="34" charset="-128"/>
                <a:sym typeface="Roboto Regular" pitchFamily="2" charset="0"/>
              </a:defRPr>
            </a:lvl4pPr>
            <a:lvl5pPr marL="2057400" indent="-228600" defTabSz="584200">
              <a:defRPr sz="6000" b="1">
                <a:solidFill>
                  <a:srgbClr val="FAC93D"/>
                </a:solidFill>
                <a:latin typeface="Roboto Regular" pitchFamily="2" charset="0"/>
                <a:ea typeface="ＭＳ Ｐゴシック" panose="020B0600070205080204" pitchFamily="34" charset="-128"/>
                <a:sym typeface="Roboto Regular" pitchFamily="2" charset="0"/>
              </a:defRPr>
            </a:lvl5pPr>
            <a:lvl6pPr marL="25146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6pPr>
            <a:lvl7pPr marL="29718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7pPr>
            <a:lvl8pPr marL="34290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8pPr>
            <a:lvl9pPr marL="38862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9pPr>
          </a:lstStyle>
          <a:p>
            <a:pPr marL="0" marR="0" lvl="0" indent="0" algn="l" defTabSz="292100" rtl="0" eaLnBrk="1" fontAlgn="base" latinLnBrk="0" hangingPunct="1">
              <a:lnSpc>
                <a:spcPct val="100000"/>
              </a:lnSpc>
              <a:spcBef>
                <a:spcPct val="0"/>
              </a:spcBef>
              <a:spcAft>
                <a:spcPct val="0"/>
              </a:spcAft>
              <a:buClrTx/>
              <a:buSzTx/>
              <a:buFontTx/>
              <a:buNone/>
              <a:tabLst/>
              <a:defRPr/>
            </a:pPr>
            <a:r>
              <a:rPr lang="en-US" altLang="en-US" sz="3200" dirty="0">
                <a:solidFill>
                  <a:srgbClr val="000000"/>
                </a:solidFill>
              </a:rPr>
              <a:t>The Law of Victory</a:t>
            </a:r>
            <a:endParaRPr kumimoji="0" lang="en-US" altLang="en-US" sz="3200" b="1" i="0" u="none" strike="noStrike" kern="1200" cap="none" spc="0" normalizeH="0" baseline="0" noProof="0" dirty="0">
              <a:ln>
                <a:noFill/>
              </a:ln>
              <a:solidFill>
                <a:srgbClr val="000000"/>
              </a:solidFill>
              <a:effectLst/>
              <a:uLnTx/>
              <a:uFillTx/>
              <a:latin typeface="Roboto Regular" pitchFamily="2" charset="0"/>
              <a:ea typeface="ＭＳ Ｐゴシック" panose="020B0600070205080204" pitchFamily="34" charset="-128"/>
              <a:sym typeface="Roboto Regular" pitchFamily="2" charset="0"/>
            </a:endParaRPr>
          </a:p>
        </p:txBody>
      </p:sp>
      <p:sp>
        <p:nvSpPr>
          <p:cNvPr id="7" name="TextBox 6">
            <a:extLst>
              <a:ext uri="{FF2B5EF4-FFF2-40B4-BE49-F238E27FC236}">
                <a16:creationId xmlns:a16="http://schemas.microsoft.com/office/drawing/2014/main" id="{A8F00BCF-D734-4209-BB75-829316642350}"/>
              </a:ext>
            </a:extLst>
          </p:cNvPr>
          <p:cNvSpPr txBox="1"/>
          <p:nvPr/>
        </p:nvSpPr>
        <p:spPr>
          <a:xfrm>
            <a:off x="428625" y="1513091"/>
            <a:ext cx="11525250" cy="435811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457200" marR="0" lvl="0" indent="-457200" algn="l" defTabSz="2921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chemeClr val="bg1"/>
                </a:solidFill>
                <a:effectLst/>
                <a:uLnTx/>
                <a:uFillTx/>
                <a:latin typeface="+mj-lt"/>
                <a:ea typeface="Roboto Light"/>
              </a:rPr>
              <a:t>Leaders find a way for their team to win.</a:t>
            </a:r>
          </a:p>
          <a:p>
            <a:pPr marL="457200" marR="0" lvl="0" indent="-457200" algn="l" defTabSz="2921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US" altLang="en-US" sz="2800" dirty="0">
                <a:solidFill>
                  <a:schemeClr val="bg1"/>
                </a:solidFill>
                <a:latin typeface="+mj-lt"/>
                <a:ea typeface="Roboto Light"/>
              </a:rPr>
              <a:t>You must </a:t>
            </a:r>
            <a:r>
              <a:rPr kumimoji="0" lang="en-US" altLang="en-US" sz="2800" b="0" i="0" u="none" strike="noStrike" kern="1200" cap="none" spc="0" normalizeH="0" baseline="0" noProof="0" dirty="0">
                <a:ln>
                  <a:noFill/>
                </a:ln>
                <a:solidFill>
                  <a:schemeClr val="bg1"/>
                </a:solidFill>
                <a:effectLst/>
                <a:uLnTx/>
                <a:uFillTx/>
                <a:latin typeface="+mj-lt"/>
                <a:ea typeface="Roboto Light"/>
              </a:rPr>
              <a:t>have a passion for victory.</a:t>
            </a:r>
          </a:p>
          <a:p>
            <a:pPr marL="457200" marR="0" lvl="0" indent="-457200" algn="l" defTabSz="2921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US" altLang="en-US" sz="2800" dirty="0">
                <a:solidFill>
                  <a:schemeClr val="bg1"/>
                </a:solidFill>
                <a:latin typeface="+mj-lt"/>
                <a:ea typeface="Roboto Light"/>
              </a:rPr>
              <a:t>Leaders have the right people with the right skills on their team.</a:t>
            </a:r>
          </a:p>
          <a:p>
            <a:pPr marL="457200" marR="0" lvl="0" indent="-457200" algn="l" defTabSz="2921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chemeClr val="bg1"/>
                </a:solidFill>
                <a:effectLst/>
                <a:uLnTx/>
                <a:uFillTx/>
                <a:latin typeface="+mj-lt"/>
                <a:ea typeface="Roboto Light"/>
              </a:rPr>
              <a:t>Your passion to win must be higher than those on your team.</a:t>
            </a:r>
          </a:p>
          <a:p>
            <a:pPr marL="457200" marR="0" lvl="0" indent="-457200" algn="l" defTabSz="2921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chemeClr val="bg1"/>
                </a:solidFill>
                <a:effectLst/>
                <a:uLnTx/>
                <a:uFillTx/>
                <a:latin typeface="+mj-lt"/>
                <a:ea typeface="Roboto Light"/>
              </a:rPr>
              <a:t>Your dedication must be unquestioned.</a:t>
            </a:r>
          </a:p>
          <a:p>
            <a:pPr marL="457200" marR="0" lvl="0" indent="-457200" algn="l" defTabSz="2921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US" altLang="en-US" sz="2800" dirty="0">
                <a:solidFill>
                  <a:schemeClr val="bg1"/>
                </a:solidFill>
                <a:latin typeface="+mj-lt"/>
                <a:ea typeface="Roboto Light"/>
              </a:rPr>
              <a:t>Your commitment to success must be higher than that of your team members.</a:t>
            </a:r>
          </a:p>
          <a:p>
            <a:pPr marL="457200" marR="0" lvl="0" indent="-457200" algn="l" defTabSz="2921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chemeClr val="bg1"/>
                </a:solidFill>
                <a:effectLst/>
                <a:uLnTx/>
                <a:uFillTx/>
                <a:latin typeface="+mj-lt"/>
                <a:ea typeface="Roboto Light"/>
              </a:rPr>
              <a:t>You must Accent the Good, Punctuate the Excellent, and Dismiss the Bad.  </a:t>
            </a:r>
          </a:p>
          <a:p>
            <a:pPr marL="457200" marR="0" lvl="0" indent="-457200" algn="l" defTabSz="292100" rtl="0"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schemeClr val="bg1"/>
              </a:solidFill>
              <a:effectLst/>
              <a:uLnTx/>
              <a:uFillTx/>
              <a:latin typeface="+mj-lt"/>
              <a:ea typeface="Roboto Light"/>
            </a:endParaRPr>
          </a:p>
          <a:p>
            <a:pPr marL="457200" marR="0" lvl="0" indent="-457200" algn="l" defTabSz="292100" rtl="0"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schemeClr val="bg1"/>
              </a:solidFill>
              <a:effectLst/>
              <a:uLnTx/>
              <a:uFillTx/>
              <a:latin typeface="+mj-lt"/>
              <a:ea typeface="Roboto Light"/>
            </a:endParaRPr>
          </a:p>
        </p:txBody>
      </p:sp>
    </p:spTree>
    <p:extLst>
      <p:ext uri="{BB962C8B-B14F-4D97-AF65-F5344CB8AC3E}">
        <p14:creationId xmlns:p14="http://schemas.microsoft.com/office/powerpoint/2010/main" val="301403108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6">
            <a:extLst>
              <a:ext uri="{FF2B5EF4-FFF2-40B4-BE49-F238E27FC236}">
                <a16:creationId xmlns:a16="http://schemas.microsoft.com/office/drawing/2014/main" id="{668E3BF8-F283-44DD-BBFD-57AD224049B2}"/>
              </a:ext>
            </a:extLst>
          </p:cNvPr>
          <p:cNvSpPr>
            <a:spLocks noChangeArrowheads="1"/>
          </p:cNvSpPr>
          <p:nvPr/>
        </p:nvSpPr>
        <p:spPr bwMode="auto">
          <a:xfrm>
            <a:off x="771525" y="283655"/>
            <a:ext cx="7389845" cy="564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defTabSz="584200">
              <a:defRPr sz="6000" b="1">
                <a:solidFill>
                  <a:srgbClr val="FAC93D"/>
                </a:solidFill>
                <a:latin typeface="Roboto Regular" pitchFamily="2" charset="0"/>
                <a:ea typeface="ＭＳ Ｐゴシック" panose="020B0600070205080204" pitchFamily="34" charset="-128"/>
                <a:sym typeface="Roboto Regular" pitchFamily="2" charset="0"/>
              </a:defRPr>
            </a:lvl1pPr>
            <a:lvl2pPr marL="742950" indent="-285750" defTabSz="584200">
              <a:defRPr sz="6000" b="1">
                <a:solidFill>
                  <a:srgbClr val="FAC93D"/>
                </a:solidFill>
                <a:latin typeface="Roboto Regular" pitchFamily="2" charset="0"/>
                <a:ea typeface="ＭＳ Ｐゴシック" panose="020B0600070205080204" pitchFamily="34" charset="-128"/>
                <a:sym typeface="Roboto Regular" pitchFamily="2" charset="0"/>
              </a:defRPr>
            </a:lvl2pPr>
            <a:lvl3pPr marL="1143000" indent="-228600" defTabSz="584200">
              <a:defRPr sz="6000" b="1">
                <a:solidFill>
                  <a:srgbClr val="FAC93D"/>
                </a:solidFill>
                <a:latin typeface="Roboto Regular" pitchFamily="2" charset="0"/>
                <a:ea typeface="ＭＳ Ｐゴシック" panose="020B0600070205080204" pitchFamily="34" charset="-128"/>
                <a:sym typeface="Roboto Regular" pitchFamily="2" charset="0"/>
              </a:defRPr>
            </a:lvl3pPr>
            <a:lvl4pPr marL="1600200" indent="-228600" defTabSz="584200">
              <a:defRPr sz="6000" b="1">
                <a:solidFill>
                  <a:srgbClr val="FAC93D"/>
                </a:solidFill>
                <a:latin typeface="Roboto Regular" pitchFamily="2" charset="0"/>
                <a:ea typeface="ＭＳ Ｐゴシック" panose="020B0600070205080204" pitchFamily="34" charset="-128"/>
                <a:sym typeface="Roboto Regular" pitchFamily="2" charset="0"/>
              </a:defRPr>
            </a:lvl4pPr>
            <a:lvl5pPr marL="2057400" indent="-228600" defTabSz="584200">
              <a:defRPr sz="6000" b="1">
                <a:solidFill>
                  <a:srgbClr val="FAC93D"/>
                </a:solidFill>
                <a:latin typeface="Roboto Regular" pitchFamily="2" charset="0"/>
                <a:ea typeface="ＭＳ Ｐゴシック" panose="020B0600070205080204" pitchFamily="34" charset="-128"/>
                <a:sym typeface="Roboto Regular" pitchFamily="2" charset="0"/>
              </a:defRPr>
            </a:lvl5pPr>
            <a:lvl6pPr marL="25146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6pPr>
            <a:lvl7pPr marL="29718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7pPr>
            <a:lvl8pPr marL="34290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8pPr>
            <a:lvl9pPr marL="38862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9pPr>
          </a:lstStyle>
          <a:p>
            <a:pPr marL="0" marR="0" lvl="0" indent="0" algn="l" defTabSz="292100" rtl="0" eaLnBrk="1" fontAlgn="base" latinLnBrk="0" hangingPunct="1">
              <a:lnSpc>
                <a:spcPct val="100000"/>
              </a:lnSpc>
              <a:spcBef>
                <a:spcPct val="0"/>
              </a:spcBef>
              <a:spcAft>
                <a:spcPct val="0"/>
              </a:spcAft>
              <a:buClrTx/>
              <a:buSzTx/>
              <a:buFontTx/>
              <a:buNone/>
              <a:tabLst/>
              <a:defRPr/>
            </a:pPr>
            <a:r>
              <a:rPr lang="en-US" altLang="en-US" sz="3200" dirty="0">
                <a:solidFill>
                  <a:srgbClr val="000000"/>
                </a:solidFill>
              </a:rPr>
              <a:t>Applying the</a:t>
            </a:r>
            <a:r>
              <a:rPr kumimoji="0" lang="en-US" altLang="en-US" sz="3200" b="1" i="0" u="none" strike="noStrike" kern="1200" cap="none" spc="0" normalizeH="0" baseline="0" noProof="0" dirty="0">
                <a:ln>
                  <a:noFill/>
                </a:ln>
                <a:solidFill>
                  <a:srgbClr val="000000"/>
                </a:solidFill>
                <a:effectLst/>
                <a:uLnTx/>
                <a:uFillTx/>
                <a:latin typeface="Roboto Regular" pitchFamily="2" charset="0"/>
                <a:ea typeface="ＭＳ Ｐゴシック" panose="020B0600070205080204" pitchFamily="34" charset="-128"/>
                <a:sym typeface="Roboto Regular" pitchFamily="2" charset="0"/>
              </a:rPr>
              <a:t> Law of Victory to Your Life</a:t>
            </a:r>
          </a:p>
        </p:txBody>
      </p:sp>
      <p:sp>
        <p:nvSpPr>
          <p:cNvPr id="7" name="TextBox 6">
            <a:extLst>
              <a:ext uri="{FF2B5EF4-FFF2-40B4-BE49-F238E27FC236}">
                <a16:creationId xmlns:a16="http://schemas.microsoft.com/office/drawing/2014/main" id="{A8F00BCF-D734-4209-BB75-829316642350}"/>
              </a:ext>
            </a:extLst>
          </p:cNvPr>
          <p:cNvSpPr txBox="1"/>
          <p:nvPr/>
        </p:nvSpPr>
        <p:spPr>
          <a:xfrm>
            <a:off x="409575" y="1332116"/>
            <a:ext cx="11525250" cy="541071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457200" marR="0" lvl="0" indent="-457200" algn="l" defTabSz="2921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dirty="0">
                <a:ln>
                  <a:noFill/>
                </a:ln>
                <a:solidFill>
                  <a:srgbClr val="000000"/>
                </a:solidFill>
                <a:effectLst/>
                <a:uLnTx/>
                <a:uFillTx/>
                <a:latin typeface="Roboto Regular"/>
                <a:ea typeface="Roboto Light"/>
              </a:rPr>
              <a:t>Take responsibility for the success of your team or department.  </a:t>
            </a:r>
            <a:r>
              <a:rPr kumimoji="0" lang="en-US" altLang="en-US" sz="2400" b="0" i="0" u="none" strike="noStrike" kern="1200" cap="none" spc="0" normalizeH="0" baseline="0" noProof="0" dirty="0">
                <a:ln>
                  <a:noFill/>
                </a:ln>
                <a:solidFill>
                  <a:srgbClr val="000000"/>
                </a:solidFill>
                <a:effectLst/>
                <a:uLnTx/>
                <a:uFillTx/>
                <a:latin typeface="Roboto Regular"/>
                <a:ea typeface="Roboto Light"/>
              </a:rPr>
              <a:t>You lead, you control the weather.  You are responsible for your teams results good or bad.</a:t>
            </a:r>
          </a:p>
          <a:p>
            <a:pPr marR="0" lvl="0" algn="l" defTabSz="292100" rtl="0" eaLnBrk="1" fontAlgn="base" latinLnBrk="0" hangingPunct="1">
              <a:lnSpc>
                <a:spcPct val="90000"/>
              </a:lnSpc>
              <a:spcBef>
                <a:spcPct val="0"/>
              </a:spcBef>
              <a:spcAft>
                <a:spcPct val="0"/>
              </a:spcAft>
              <a:buClrTx/>
              <a:buSzTx/>
              <a:tabLst/>
              <a:defRPr/>
            </a:pPr>
            <a:endParaRPr kumimoji="0" lang="en-US" altLang="en-US" sz="2400" b="0" i="0" u="none" strike="noStrike" kern="1200" cap="none" spc="0" normalizeH="0" baseline="0" noProof="0" dirty="0">
              <a:ln>
                <a:noFill/>
              </a:ln>
              <a:solidFill>
                <a:srgbClr val="000000"/>
              </a:solidFill>
              <a:effectLst/>
              <a:uLnTx/>
              <a:uFillTx/>
              <a:latin typeface="Roboto Regular"/>
              <a:ea typeface="Roboto Light"/>
            </a:endParaRPr>
          </a:p>
          <a:p>
            <a:pPr marL="457200" marR="0" lvl="0" indent="-457200" algn="l" defTabSz="2921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US" altLang="en-US" sz="2400" b="1" dirty="0">
                <a:solidFill>
                  <a:srgbClr val="000000"/>
                </a:solidFill>
                <a:latin typeface="Roboto Regular"/>
                <a:ea typeface="Roboto Light"/>
              </a:rPr>
              <a:t>Assess your team.  </a:t>
            </a:r>
            <a:r>
              <a:rPr lang="en-US" altLang="en-US" sz="2400" dirty="0">
                <a:solidFill>
                  <a:srgbClr val="000000"/>
                </a:solidFill>
                <a:latin typeface="Roboto Regular"/>
                <a:ea typeface="Roboto Light"/>
              </a:rPr>
              <a:t>Write down the skills needed for your victory. Do your people have the skills necessary? Are there skills that no one has?  If so, you will need to train members or add members to your team with those skills.</a:t>
            </a:r>
          </a:p>
          <a:p>
            <a:pPr marL="457200" marR="0" lvl="0" indent="-457200" algn="l" defTabSz="292100" rtl="0" eaLnBrk="1" fontAlgn="base" latinLnBrk="0" hangingPunct="1">
              <a:lnSpc>
                <a:spcPct val="90000"/>
              </a:lnSpc>
              <a:spcBef>
                <a:spcPct val="0"/>
              </a:spcBef>
              <a:spcAft>
                <a:spcPct val="0"/>
              </a:spcAft>
              <a:buClrTx/>
              <a:buSzTx/>
              <a:buFont typeface="Arial" panose="020B0604020202020204" pitchFamily="34" charset="0"/>
              <a:buChar char="•"/>
              <a:tabLst/>
              <a:defRPr/>
            </a:pPr>
            <a:endParaRPr lang="en-US" altLang="en-US" sz="2400" dirty="0">
              <a:solidFill>
                <a:srgbClr val="000000"/>
              </a:solidFill>
              <a:latin typeface="Roboto Regular"/>
              <a:ea typeface="Roboto Light"/>
            </a:endParaRPr>
          </a:p>
          <a:p>
            <a:pPr marL="457200" marR="0" lvl="0" indent="-457200" algn="l" defTabSz="2921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dirty="0">
                <a:ln>
                  <a:noFill/>
                </a:ln>
                <a:solidFill>
                  <a:srgbClr val="000000"/>
                </a:solidFill>
                <a:effectLst/>
                <a:uLnTx/>
                <a:uFillTx/>
                <a:latin typeface="Roboto Regular"/>
                <a:ea typeface="Roboto Light"/>
              </a:rPr>
              <a:t>Is there a unity of vision? </a:t>
            </a:r>
            <a:r>
              <a:rPr lang="en-US" altLang="en-US" sz="2400" dirty="0">
                <a:solidFill>
                  <a:srgbClr val="000000"/>
                </a:solidFill>
                <a:latin typeface="Roboto Regular"/>
                <a:ea typeface="Roboto Light"/>
              </a:rPr>
              <a:t>Do a little informal research, ask each team member to describe the purpose or mission of the team.  If you get a diversity of answers, you should work on communicating a single vision clearly, creatively, and continually, until everyone is on the same page.</a:t>
            </a:r>
          </a:p>
          <a:p>
            <a:pPr marR="0" lvl="0" algn="l" defTabSz="292100" rtl="0" eaLnBrk="1" fontAlgn="base" latinLnBrk="0" hangingPunct="1">
              <a:lnSpc>
                <a:spcPct val="90000"/>
              </a:lnSpc>
              <a:spcBef>
                <a:spcPct val="0"/>
              </a:spcBef>
              <a:spcAft>
                <a:spcPct val="0"/>
              </a:spcAft>
              <a:buClrTx/>
              <a:buSzTx/>
              <a:tabLst/>
              <a:defRPr/>
            </a:pPr>
            <a:endParaRPr kumimoji="0" lang="en-US" altLang="en-US" sz="3000" b="0" i="0" u="none" strike="noStrike" kern="1200" cap="none" spc="0" normalizeH="0" baseline="0" noProof="0" dirty="0">
              <a:ln>
                <a:noFill/>
              </a:ln>
              <a:solidFill>
                <a:srgbClr val="000000"/>
              </a:solidFill>
              <a:effectLst/>
              <a:uLnTx/>
              <a:uFillTx/>
              <a:latin typeface="Roboto Regular"/>
              <a:ea typeface="Roboto Light"/>
            </a:endParaRPr>
          </a:p>
          <a:p>
            <a:pPr marR="0" lvl="0" algn="l" defTabSz="292100" rtl="0" eaLnBrk="1" fontAlgn="base" latinLnBrk="0" hangingPunct="1">
              <a:lnSpc>
                <a:spcPct val="90000"/>
              </a:lnSpc>
              <a:spcBef>
                <a:spcPct val="0"/>
              </a:spcBef>
              <a:spcAft>
                <a:spcPct val="0"/>
              </a:spcAft>
              <a:buClrTx/>
              <a:buSzTx/>
              <a:tabLst/>
              <a:defRPr/>
            </a:pPr>
            <a:endParaRPr kumimoji="0" lang="en-US" altLang="en-US" sz="3000" b="0" i="0" u="none" strike="noStrike" kern="1200" cap="none" spc="0" normalizeH="0" baseline="0" noProof="0" dirty="0">
              <a:ln>
                <a:noFill/>
              </a:ln>
              <a:solidFill>
                <a:srgbClr val="000000"/>
              </a:solidFill>
              <a:effectLst/>
              <a:uLnTx/>
              <a:uFillTx/>
              <a:latin typeface="Roboto Regular"/>
              <a:ea typeface="Roboto Light"/>
            </a:endParaRPr>
          </a:p>
          <a:p>
            <a:pPr marL="457200" marR="0" lvl="0" indent="-457200" algn="l" defTabSz="292100" rtl="0"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altLang="en-US" sz="3000" b="0" i="0" u="none" strike="noStrike" kern="1200" cap="none" spc="0" normalizeH="0" baseline="0" noProof="0" dirty="0">
              <a:ln>
                <a:noFill/>
              </a:ln>
              <a:solidFill>
                <a:srgbClr val="000000"/>
              </a:solidFill>
              <a:effectLst/>
              <a:uLnTx/>
              <a:uFillTx/>
              <a:latin typeface="Roboto Regular"/>
              <a:ea typeface="Roboto Light"/>
            </a:endParaRPr>
          </a:p>
          <a:p>
            <a:pPr marL="457200" marR="0" lvl="0" indent="-457200" algn="l" defTabSz="292100" rtl="0"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altLang="en-US" sz="3000" b="0" i="0" u="none" strike="noStrike" kern="1200" cap="none" spc="0" normalizeH="0" baseline="0" noProof="0" dirty="0">
              <a:ln>
                <a:noFill/>
              </a:ln>
              <a:solidFill>
                <a:srgbClr val="000000"/>
              </a:solidFill>
              <a:effectLst/>
              <a:uLnTx/>
              <a:uFillTx/>
              <a:latin typeface="Roboto Regular"/>
              <a:ea typeface="Roboto Light"/>
            </a:endParaRPr>
          </a:p>
        </p:txBody>
      </p:sp>
    </p:spTree>
    <p:extLst>
      <p:ext uri="{BB962C8B-B14F-4D97-AF65-F5344CB8AC3E}">
        <p14:creationId xmlns:p14="http://schemas.microsoft.com/office/powerpoint/2010/main" val="322953273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6">
            <a:extLst>
              <a:ext uri="{FF2B5EF4-FFF2-40B4-BE49-F238E27FC236}">
                <a16:creationId xmlns:a16="http://schemas.microsoft.com/office/drawing/2014/main" id="{668E3BF8-F283-44DD-BBFD-57AD224049B2}"/>
              </a:ext>
            </a:extLst>
          </p:cNvPr>
          <p:cNvSpPr>
            <a:spLocks noChangeArrowheads="1"/>
          </p:cNvSpPr>
          <p:nvPr/>
        </p:nvSpPr>
        <p:spPr bwMode="auto">
          <a:xfrm>
            <a:off x="771525" y="283655"/>
            <a:ext cx="8739573" cy="564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defTabSz="584200">
              <a:defRPr sz="6000" b="1">
                <a:solidFill>
                  <a:srgbClr val="FAC93D"/>
                </a:solidFill>
                <a:latin typeface="Roboto Regular" pitchFamily="2" charset="0"/>
                <a:ea typeface="ＭＳ Ｐゴシック" panose="020B0600070205080204" pitchFamily="34" charset="-128"/>
                <a:sym typeface="Roboto Regular" pitchFamily="2" charset="0"/>
              </a:defRPr>
            </a:lvl1pPr>
            <a:lvl2pPr marL="742950" indent="-285750" defTabSz="584200">
              <a:defRPr sz="6000" b="1">
                <a:solidFill>
                  <a:srgbClr val="FAC93D"/>
                </a:solidFill>
                <a:latin typeface="Roboto Regular" pitchFamily="2" charset="0"/>
                <a:ea typeface="ＭＳ Ｐゴシック" panose="020B0600070205080204" pitchFamily="34" charset="-128"/>
                <a:sym typeface="Roboto Regular" pitchFamily="2" charset="0"/>
              </a:defRPr>
            </a:lvl2pPr>
            <a:lvl3pPr marL="1143000" indent="-228600" defTabSz="584200">
              <a:defRPr sz="6000" b="1">
                <a:solidFill>
                  <a:srgbClr val="FAC93D"/>
                </a:solidFill>
                <a:latin typeface="Roboto Regular" pitchFamily="2" charset="0"/>
                <a:ea typeface="ＭＳ Ｐゴシック" panose="020B0600070205080204" pitchFamily="34" charset="-128"/>
                <a:sym typeface="Roboto Regular" pitchFamily="2" charset="0"/>
              </a:defRPr>
            </a:lvl3pPr>
            <a:lvl4pPr marL="1600200" indent="-228600" defTabSz="584200">
              <a:defRPr sz="6000" b="1">
                <a:solidFill>
                  <a:srgbClr val="FAC93D"/>
                </a:solidFill>
                <a:latin typeface="Roboto Regular" pitchFamily="2" charset="0"/>
                <a:ea typeface="ＭＳ Ｐゴシック" panose="020B0600070205080204" pitchFamily="34" charset="-128"/>
                <a:sym typeface="Roboto Regular" pitchFamily="2" charset="0"/>
              </a:defRPr>
            </a:lvl4pPr>
            <a:lvl5pPr marL="2057400" indent="-228600" defTabSz="584200">
              <a:defRPr sz="6000" b="1">
                <a:solidFill>
                  <a:srgbClr val="FAC93D"/>
                </a:solidFill>
                <a:latin typeface="Roboto Regular" pitchFamily="2" charset="0"/>
                <a:ea typeface="ＭＳ Ｐゴシック" panose="020B0600070205080204" pitchFamily="34" charset="-128"/>
                <a:sym typeface="Roboto Regular" pitchFamily="2" charset="0"/>
              </a:defRPr>
            </a:lvl5pPr>
            <a:lvl6pPr marL="25146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6pPr>
            <a:lvl7pPr marL="29718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7pPr>
            <a:lvl8pPr marL="34290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8pPr>
            <a:lvl9pPr marL="38862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9pPr>
          </a:lstStyle>
          <a:p>
            <a:pPr lvl="0" defTabSz="292100" fontAlgn="base">
              <a:spcBef>
                <a:spcPct val="0"/>
              </a:spcBef>
              <a:spcAft>
                <a:spcPct val="0"/>
              </a:spcAft>
              <a:defRPr/>
            </a:pPr>
            <a:r>
              <a:rPr kumimoji="0" lang="en-US" altLang="en-US" sz="3200" b="1" i="0" u="none" strike="noStrike" kern="1200" cap="none" spc="0" normalizeH="0" baseline="0" noProof="0" dirty="0">
                <a:ln>
                  <a:noFill/>
                </a:ln>
                <a:solidFill>
                  <a:srgbClr val="000000"/>
                </a:solidFill>
                <a:effectLst/>
                <a:uLnTx/>
                <a:uFillTx/>
                <a:latin typeface="Roboto Regular" pitchFamily="2" charset="0"/>
                <a:ea typeface="ＭＳ Ｐゴシック" panose="020B0600070205080204" pitchFamily="34" charset="-128"/>
                <a:sym typeface="Roboto Regular" pitchFamily="2" charset="0"/>
              </a:rPr>
              <a:t>How can we Help All Achieve Individual Vi</a:t>
            </a:r>
            <a:r>
              <a:rPr lang="en-US" altLang="en-US" sz="3200" dirty="0">
                <a:solidFill>
                  <a:srgbClr val="000000"/>
                </a:solidFill>
              </a:rPr>
              <a:t>ctory</a:t>
            </a:r>
            <a:endParaRPr kumimoji="0" lang="en-US" altLang="en-US" sz="3200" b="1" i="0" u="none" strike="noStrike" kern="1200" cap="none" spc="0" normalizeH="0" baseline="0" noProof="0" dirty="0">
              <a:ln>
                <a:noFill/>
              </a:ln>
              <a:solidFill>
                <a:srgbClr val="000000"/>
              </a:solidFill>
              <a:effectLst/>
              <a:uLnTx/>
              <a:uFillTx/>
              <a:latin typeface="Roboto Regular" pitchFamily="2" charset="0"/>
              <a:ea typeface="ＭＳ Ｐゴシック" panose="020B0600070205080204" pitchFamily="34" charset="-128"/>
              <a:sym typeface="Roboto Regular" pitchFamily="2" charset="0"/>
            </a:endParaRPr>
          </a:p>
        </p:txBody>
      </p:sp>
      <p:sp>
        <p:nvSpPr>
          <p:cNvPr id="7" name="TextBox 6">
            <a:extLst>
              <a:ext uri="{FF2B5EF4-FFF2-40B4-BE49-F238E27FC236}">
                <a16:creationId xmlns:a16="http://schemas.microsoft.com/office/drawing/2014/main" id="{A8F00BCF-D734-4209-BB75-829316642350}"/>
              </a:ext>
            </a:extLst>
          </p:cNvPr>
          <p:cNvSpPr txBox="1"/>
          <p:nvPr/>
        </p:nvSpPr>
        <p:spPr>
          <a:xfrm>
            <a:off x="428625" y="1513091"/>
            <a:ext cx="11525250" cy="466281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457200" marR="0" lvl="0" indent="-457200" algn="l" defTabSz="2921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US" altLang="en-US" sz="3000" dirty="0">
                <a:solidFill>
                  <a:srgbClr val="000000"/>
                </a:solidFill>
                <a:latin typeface="Roboto Regular"/>
                <a:ea typeface="Roboto Light"/>
              </a:rPr>
              <a:t>Good Leaders work with each team member to show how personal goals can align with the team’s overall goals.</a:t>
            </a:r>
          </a:p>
          <a:p>
            <a:pPr marR="0" lvl="0" algn="l" defTabSz="292100" rtl="0" eaLnBrk="1" fontAlgn="base" latinLnBrk="0" hangingPunct="1">
              <a:lnSpc>
                <a:spcPct val="90000"/>
              </a:lnSpc>
              <a:spcBef>
                <a:spcPct val="0"/>
              </a:spcBef>
              <a:spcAft>
                <a:spcPct val="0"/>
              </a:spcAft>
              <a:buClrTx/>
              <a:buSzTx/>
              <a:tabLst/>
              <a:defRPr/>
            </a:pPr>
            <a:endParaRPr lang="en-US" altLang="en-US" sz="3000" dirty="0">
              <a:solidFill>
                <a:srgbClr val="000000"/>
              </a:solidFill>
              <a:latin typeface="Roboto Regular"/>
              <a:ea typeface="Roboto Light"/>
            </a:endParaRPr>
          </a:p>
          <a:p>
            <a:pPr marL="457200" marR="0" lvl="0" indent="-457200" algn="l" defTabSz="2921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altLang="en-US" sz="3000" b="0" i="0" u="none" strike="noStrike" kern="1200" cap="none" spc="0" normalizeH="0" baseline="0" noProof="0" dirty="0">
                <a:ln>
                  <a:noFill/>
                </a:ln>
                <a:solidFill>
                  <a:srgbClr val="000000"/>
                </a:solidFill>
                <a:effectLst/>
                <a:uLnTx/>
                <a:uFillTx/>
                <a:latin typeface="Roboto Regular"/>
                <a:ea typeface="Roboto Light"/>
              </a:rPr>
              <a:t>How can you help and support each team member in achieving their own personal victory?</a:t>
            </a:r>
          </a:p>
          <a:p>
            <a:pPr marL="457200" marR="0" lvl="0" indent="-457200" algn="l" defTabSz="292100" rtl="0" eaLnBrk="1" fontAlgn="base" latinLnBrk="0" hangingPunct="1">
              <a:lnSpc>
                <a:spcPct val="90000"/>
              </a:lnSpc>
              <a:spcBef>
                <a:spcPct val="0"/>
              </a:spcBef>
              <a:spcAft>
                <a:spcPct val="0"/>
              </a:spcAft>
              <a:buClrTx/>
              <a:buSzTx/>
              <a:buFont typeface="Arial" panose="020B0604020202020204" pitchFamily="34" charset="0"/>
              <a:buChar char="•"/>
              <a:tabLst/>
              <a:defRPr/>
            </a:pPr>
            <a:endParaRPr lang="en-US" altLang="en-US" sz="3000" dirty="0">
              <a:solidFill>
                <a:srgbClr val="000000"/>
              </a:solidFill>
              <a:latin typeface="Roboto Regular"/>
              <a:ea typeface="Roboto Light"/>
            </a:endParaRPr>
          </a:p>
          <a:p>
            <a:pPr marL="457200" marR="0" lvl="0" indent="-457200" algn="l" defTabSz="2921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altLang="en-US" sz="3000" b="0" i="0" u="none" strike="noStrike" kern="1200" cap="none" spc="0" normalizeH="0" baseline="0" noProof="0" dirty="0">
                <a:ln>
                  <a:noFill/>
                </a:ln>
                <a:solidFill>
                  <a:srgbClr val="000000"/>
                </a:solidFill>
                <a:effectLst/>
                <a:uLnTx/>
                <a:uFillTx/>
                <a:latin typeface="Roboto Regular"/>
                <a:ea typeface="Roboto Light"/>
              </a:rPr>
              <a:t>Community goals and accomplishments, personal goals and accomplishments.  Associate Development.</a:t>
            </a:r>
          </a:p>
          <a:p>
            <a:pPr marL="457200" marR="0" lvl="0" indent="-457200" algn="l" defTabSz="292100" rtl="0"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altLang="en-US" sz="3000" b="0" i="0" u="none" strike="noStrike" kern="1200" cap="none" spc="0" normalizeH="0" baseline="0" noProof="0" dirty="0">
              <a:ln>
                <a:noFill/>
              </a:ln>
              <a:solidFill>
                <a:srgbClr val="000000"/>
              </a:solidFill>
              <a:effectLst/>
              <a:uLnTx/>
              <a:uFillTx/>
              <a:latin typeface="Roboto Regular"/>
              <a:ea typeface="Roboto Light"/>
            </a:endParaRPr>
          </a:p>
          <a:p>
            <a:pPr marL="457200" marR="0" lvl="0" indent="-457200" algn="l" defTabSz="292100" rtl="0"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altLang="en-US" sz="3000" b="0" i="0" u="none" strike="noStrike" kern="1200" cap="none" spc="0" normalizeH="0" baseline="0" noProof="0" dirty="0">
              <a:ln>
                <a:noFill/>
              </a:ln>
              <a:solidFill>
                <a:srgbClr val="000000"/>
              </a:solidFill>
              <a:effectLst/>
              <a:uLnTx/>
              <a:uFillTx/>
              <a:latin typeface="Roboto Regular"/>
              <a:ea typeface="Roboto Light"/>
            </a:endParaRPr>
          </a:p>
          <a:p>
            <a:pPr marL="457200" marR="0" lvl="0" indent="-457200" algn="l" defTabSz="292100" rtl="0"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altLang="en-US" sz="3000" b="0" i="0" u="none" strike="noStrike" kern="1200" cap="none" spc="0" normalizeH="0" baseline="0" noProof="0" dirty="0">
              <a:ln>
                <a:noFill/>
              </a:ln>
              <a:solidFill>
                <a:srgbClr val="000000"/>
              </a:solidFill>
              <a:effectLst/>
              <a:uLnTx/>
              <a:uFillTx/>
              <a:latin typeface="Roboto Regular"/>
              <a:ea typeface="Roboto Light"/>
            </a:endParaRPr>
          </a:p>
        </p:txBody>
      </p:sp>
      <p:pic>
        <p:nvPicPr>
          <p:cNvPr id="4" name="Picture 3" descr="A picture containing text, silhouette&#10;&#10;Description automatically generated">
            <a:extLst>
              <a:ext uri="{FF2B5EF4-FFF2-40B4-BE49-F238E27FC236}">
                <a16:creationId xmlns:a16="http://schemas.microsoft.com/office/drawing/2014/main" id="{D08BAEF6-C992-4197-9CF5-E46178DDB1A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801100" y="4524500"/>
            <a:ext cx="2850634" cy="1838199"/>
          </a:xfrm>
          <a:prstGeom prst="rect">
            <a:avLst/>
          </a:prstGeom>
        </p:spPr>
      </p:pic>
    </p:spTree>
    <p:extLst>
      <p:ext uri="{BB962C8B-B14F-4D97-AF65-F5344CB8AC3E}">
        <p14:creationId xmlns:p14="http://schemas.microsoft.com/office/powerpoint/2010/main" val="158345320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6">
            <a:extLst>
              <a:ext uri="{FF2B5EF4-FFF2-40B4-BE49-F238E27FC236}">
                <a16:creationId xmlns:a16="http://schemas.microsoft.com/office/drawing/2014/main" id="{9F4AFF3B-4EC1-AAA2-7940-824CD37AAEA2}"/>
              </a:ext>
            </a:extLst>
          </p:cNvPr>
          <p:cNvSpPr>
            <a:spLocks noChangeArrowheads="1"/>
          </p:cNvSpPr>
          <p:nvPr/>
        </p:nvSpPr>
        <p:spPr bwMode="auto">
          <a:xfrm>
            <a:off x="561975" y="359855"/>
            <a:ext cx="3335850" cy="564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defTabSz="584200">
              <a:defRPr sz="6000" b="1">
                <a:solidFill>
                  <a:srgbClr val="FAC93D"/>
                </a:solidFill>
                <a:latin typeface="Roboto Regular" pitchFamily="2" charset="0"/>
                <a:ea typeface="ＭＳ Ｐゴシック" panose="020B0600070205080204" pitchFamily="34" charset="-128"/>
                <a:sym typeface="Roboto Regular" pitchFamily="2" charset="0"/>
              </a:defRPr>
            </a:lvl1pPr>
            <a:lvl2pPr marL="742950" indent="-285750" defTabSz="584200">
              <a:defRPr sz="6000" b="1">
                <a:solidFill>
                  <a:srgbClr val="FAC93D"/>
                </a:solidFill>
                <a:latin typeface="Roboto Regular" pitchFamily="2" charset="0"/>
                <a:ea typeface="ＭＳ Ｐゴシック" panose="020B0600070205080204" pitchFamily="34" charset="-128"/>
                <a:sym typeface="Roboto Regular" pitchFamily="2" charset="0"/>
              </a:defRPr>
            </a:lvl2pPr>
            <a:lvl3pPr marL="1143000" indent="-228600" defTabSz="584200">
              <a:defRPr sz="6000" b="1">
                <a:solidFill>
                  <a:srgbClr val="FAC93D"/>
                </a:solidFill>
                <a:latin typeface="Roboto Regular" pitchFamily="2" charset="0"/>
                <a:ea typeface="ＭＳ Ｐゴシック" panose="020B0600070205080204" pitchFamily="34" charset="-128"/>
                <a:sym typeface="Roboto Regular" pitchFamily="2" charset="0"/>
              </a:defRPr>
            </a:lvl3pPr>
            <a:lvl4pPr marL="1600200" indent="-228600" defTabSz="584200">
              <a:defRPr sz="6000" b="1">
                <a:solidFill>
                  <a:srgbClr val="FAC93D"/>
                </a:solidFill>
                <a:latin typeface="Roboto Regular" pitchFamily="2" charset="0"/>
                <a:ea typeface="ＭＳ Ｐゴシック" panose="020B0600070205080204" pitchFamily="34" charset="-128"/>
                <a:sym typeface="Roboto Regular" pitchFamily="2" charset="0"/>
              </a:defRPr>
            </a:lvl4pPr>
            <a:lvl5pPr marL="2057400" indent="-228600" defTabSz="584200">
              <a:defRPr sz="6000" b="1">
                <a:solidFill>
                  <a:srgbClr val="FAC93D"/>
                </a:solidFill>
                <a:latin typeface="Roboto Regular" pitchFamily="2" charset="0"/>
                <a:ea typeface="ＭＳ Ｐゴシック" panose="020B0600070205080204" pitchFamily="34" charset="-128"/>
                <a:sym typeface="Roboto Regular" pitchFamily="2" charset="0"/>
              </a:defRPr>
            </a:lvl5pPr>
            <a:lvl6pPr marL="25146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6pPr>
            <a:lvl7pPr marL="29718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7pPr>
            <a:lvl8pPr marL="34290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8pPr>
            <a:lvl9pPr marL="38862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9pPr>
          </a:lstStyle>
          <a:p>
            <a:pPr lvl="0" defTabSz="292100" fontAlgn="base">
              <a:spcBef>
                <a:spcPct val="0"/>
              </a:spcBef>
              <a:spcAft>
                <a:spcPct val="0"/>
              </a:spcAft>
              <a:defRPr/>
            </a:pPr>
            <a:r>
              <a:rPr kumimoji="0" lang="en-US" altLang="en-US" sz="3200" b="1" i="0" u="none" strike="noStrike" kern="1200" cap="none" spc="0" normalizeH="0" baseline="0" noProof="0" dirty="0">
                <a:ln>
                  <a:noFill/>
                </a:ln>
                <a:solidFill>
                  <a:srgbClr val="000000"/>
                </a:solidFill>
                <a:effectLst/>
                <a:uLnTx/>
                <a:uFillTx/>
                <a:latin typeface="Roboto Regular" pitchFamily="2" charset="0"/>
                <a:ea typeface="ＭＳ Ｐゴシック" panose="020B0600070205080204" pitchFamily="34" charset="-128"/>
                <a:sym typeface="Roboto Regular" pitchFamily="2" charset="0"/>
              </a:rPr>
              <a:t>Winston Churchill</a:t>
            </a:r>
          </a:p>
        </p:txBody>
      </p:sp>
      <p:sp>
        <p:nvSpPr>
          <p:cNvPr id="3" name="TextBox 2">
            <a:extLst>
              <a:ext uri="{FF2B5EF4-FFF2-40B4-BE49-F238E27FC236}">
                <a16:creationId xmlns:a16="http://schemas.microsoft.com/office/drawing/2014/main" id="{D196D51E-5EE0-4384-BCB6-BB3D812C6204}"/>
              </a:ext>
            </a:extLst>
          </p:cNvPr>
          <p:cNvSpPr txBox="1"/>
          <p:nvPr/>
        </p:nvSpPr>
        <p:spPr>
          <a:xfrm>
            <a:off x="428625" y="1513091"/>
            <a:ext cx="11525250" cy="466281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R="0" lvl="0" algn="l" defTabSz="292100" rtl="0" eaLnBrk="1" fontAlgn="base" latinLnBrk="0" hangingPunct="1">
              <a:lnSpc>
                <a:spcPct val="90000"/>
              </a:lnSpc>
              <a:spcBef>
                <a:spcPct val="0"/>
              </a:spcBef>
              <a:spcAft>
                <a:spcPct val="0"/>
              </a:spcAft>
              <a:buClrTx/>
              <a:buSzTx/>
              <a:tabLst/>
              <a:defRPr/>
            </a:pPr>
            <a:r>
              <a:rPr kumimoji="0" lang="en-US" altLang="en-US" sz="3000" b="0" i="0" u="none" strike="noStrike" kern="1200" cap="none" spc="0" normalizeH="0" baseline="0" noProof="0" dirty="0">
                <a:ln>
                  <a:noFill/>
                </a:ln>
                <a:solidFill>
                  <a:srgbClr val="000000"/>
                </a:solidFill>
                <a:effectLst/>
                <a:uLnTx/>
                <a:uFillTx/>
                <a:latin typeface="Roboto Regular"/>
                <a:ea typeface="Roboto Light"/>
              </a:rPr>
              <a:t>What is our aim?  I can answer in one word:  It is victory, victory at all costs, victory in spite of all terror, victory, however long and hard the road may be; for without victory there is no survival.</a:t>
            </a:r>
            <a:endParaRPr lang="en-US" altLang="en-US" sz="3000" dirty="0">
              <a:solidFill>
                <a:srgbClr val="000000"/>
              </a:solidFill>
              <a:latin typeface="Roboto Regular"/>
              <a:ea typeface="Roboto Light"/>
            </a:endParaRPr>
          </a:p>
          <a:p>
            <a:pPr marR="0" lvl="0" algn="l" defTabSz="292100" rtl="0" eaLnBrk="1" fontAlgn="base" latinLnBrk="0" hangingPunct="1">
              <a:lnSpc>
                <a:spcPct val="90000"/>
              </a:lnSpc>
              <a:spcBef>
                <a:spcPct val="0"/>
              </a:spcBef>
              <a:spcAft>
                <a:spcPct val="0"/>
              </a:spcAft>
              <a:buClrTx/>
              <a:buSzTx/>
              <a:tabLst/>
              <a:defRPr/>
            </a:pPr>
            <a:endParaRPr lang="en-US" altLang="en-US" sz="3000" dirty="0">
              <a:solidFill>
                <a:srgbClr val="000000"/>
              </a:solidFill>
              <a:latin typeface="Roboto Regular"/>
              <a:ea typeface="Roboto Light"/>
            </a:endParaRPr>
          </a:p>
          <a:p>
            <a:pPr marR="0" lvl="0" algn="l" defTabSz="292100" rtl="0" eaLnBrk="1" fontAlgn="base" latinLnBrk="0" hangingPunct="1">
              <a:lnSpc>
                <a:spcPct val="90000"/>
              </a:lnSpc>
              <a:spcBef>
                <a:spcPct val="0"/>
              </a:spcBef>
              <a:spcAft>
                <a:spcPct val="0"/>
              </a:spcAft>
              <a:buClrTx/>
              <a:buSzTx/>
              <a:tabLst/>
              <a:defRPr/>
            </a:pPr>
            <a:endParaRPr lang="en-US" altLang="en-US" sz="3000" dirty="0">
              <a:solidFill>
                <a:srgbClr val="000000"/>
              </a:solidFill>
              <a:latin typeface="Roboto Regular"/>
              <a:ea typeface="Roboto Light"/>
            </a:endParaRPr>
          </a:p>
          <a:p>
            <a:pPr marR="0" lvl="0" algn="l" defTabSz="292100" rtl="0" eaLnBrk="1" fontAlgn="base" latinLnBrk="0" hangingPunct="1">
              <a:lnSpc>
                <a:spcPct val="90000"/>
              </a:lnSpc>
              <a:spcBef>
                <a:spcPct val="0"/>
              </a:spcBef>
              <a:spcAft>
                <a:spcPct val="0"/>
              </a:spcAft>
              <a:buClrTx/>
              <a:buSzTx/>
              <a:tabLst/>
              <a:defRPr/>
            </a:pPr>
            <a:r>
              <a:rPr kumimoji="0" lang="en-US" altLang="en-US" sz="3000" b="1" i="0" u="none" strike="noStrike" kern="1200" cap="none" spc="0" normalizeH="0" baseline="0" noProof="0" dirty="0">
                <a:ln>
                  <a:noFill/>
                </a:ln>
                <a:solidFill>
                  <a:srgbClr val="000000"/>
                </a:solidFill>
                <a:effectLst/>
                <a:uLnTx/>
                <a:uFillTx/>
                <a:latin typeface="Roboto Regular"/>
                <a:ea typeface="Roboto Light"/>
              </a:rPr>
              <a:t>Unity of Vision</a:t>
            </a:r>
          </a:p>
          <a:p>
            <a:pPr marR="0" lvl="0" algn="l" defTabSz="292100" rtl="0" eaLnBrk="1" fontAlgn="base" latinLnBrk="0" hangingPunct="1">
              <a:lnSpc>
                <a:spcPct val="90000"/>
              </a:lnSpc>
              <a:spcBef>
                <a:spcPct val="0"/>
              </a:spcBef>
              <a:spcAft>
                <a:spcPct val="0"/>
              </a:spcAft>
              <a:buClrTx/>
              <a:buSzTx/>
              <a:tabLst/>
              <a:defRPr/>
            </a:pPr>
            <a:r>
              <a:rPr lang="en-US" altLang="en-US" sz="3000" b="1" dirty="0">
                <a:solidFill>
                  <a:srgbClr val="000000"/>
                </a:solidFill>
                <a:latin typeface="Roboto Regular"/>
                <a:ea typeface="Roboto Light"/>
              </a:rPr>
              <a:t>Diversity of Skills</a:t>
            </a:r>
            <a:endParaRPr kumimoji="0" lang="en-US" altLang="en-US" sz="3000" b="1" i="0" u="none" strike="noStrike" kern="1200" cap="none" spc="0" normalizeH="0" baseline="0" noProof="0" dirty="0">
              <a:ln>
                <a:noFill/>
              </a:ln>
              <a:solidFill>
                <a:srgbClr val="000000"/>
              </a:solidFill>
              <a:effectLst/>
              <a:uLnTx/>
              <a:uFillTx/>
              <a:latin typeface="Roboto Regular"/>
              <a:ea typeface="Roboto Light"/>
            </a:endParaRPr>
          </a:p>
          <a:p>
            <a:pPr marR="0" lvl="0" algn="l" defTabSz="292100" rtl="0" eaLnBrk="1" fontAlgn="base" latinLnBrk="0" hangingPunct="1">
              <a:lnSpc>
                <a:spcPct val="90000"/>
              </a:lnSpc>
              <a:spcBef>
                <a:spcPct val="0"/>
              </a:spcBef>
              <a:spcAft>
                <a:spcPct val="0"/>
              </a:spcAft>
              <a:buClrTx/>
              <a:buSzTx/>
              <a:tabLst/>
              <a:defRPr/>
            </a:pPr>
            <a:r>
              <a:rPr lang="en-US" altLang="en-US" sz="3000" b="1" dirty="0">
                <a:solidFill>
                  <a:srgbClr val="000000"/>
                </a:solidFill>
                <a:latin typeface="Roboto Regular"/>
                <a:ea typeface="Roboto Light"/>
              </a:rPr>
              <a:t>Dedication to Victory</a:t>
            </a:r>
          </a:p>
          <a:p>
            <a:pPr marR="0" lvl="0" algn="l" defTabSz="292100" rtl="0" eaLnBrk="1" fontAlgn="base" latinLnBrk="0" hangingPunct="1">
              <a:lnSpc>
                <a:spcPct val="90000"/>
              </a:lnSpc>
              <a:spcBef>
                <a:spcPct val="0"/>
              </a:spcBef>
              <a:spcAft>
                <a:spcPct val="0"/>
              </a:spcAft>
              <a:buClrTx/>
              <a:buSzTx/>
              <a:tabLst/>
              <a:defRPr/>
            </a:pPr>
            <a:endParaRPr kumimoji="0" lang="en-US" altLang="en-US" sz="3000" b="0" i="0" u="none" strike="noStrike" kern="1200" cap="none" spc="0" normalizeH="0" baseline="0" noProof="0" dirty="0">
              <a:ln>
                <a:noFill/>
              </a:ln>
              <a:solidFill>
                <a:srgbClr val="000000"/>
              </a:solidFill>
              <a:effectLst/>
              <a:uLnTx/>
              <a:uFillTx/>
              <a:latin typeface="Roboto Regular"/>
              <a:ea typeface="Roboto Light"/>
            </a:endParaRPr>
          </a:p>
          <a:p>
            <a:pPr marR="0" lvl="0" algn="l" defTabSz="292100" rtl="0" eaLnBrk="1" fontAlgn="base" latinLnBrk="0" hangingPunct="1">
              <a:lnSpc>
                <a:spcPct val="90000"/>
              </a:lnSpc>
              <a:spcBef>
                <a:spcPct val="0"/>
              </a:spcBef>
              <a:spcAft>
                <a:spcPct val="0"/>
              </a:spcAft>
              <a:buClrTx/>
              <a:buSzTx/>
              <a:tabLst/>
              <a:defRPr/>
            </a:pPr>
            <a:endParaRPr kumimoji="0" lang="en-US" altLang="en-US" sz="3000" b="0" i="0" u="none" strike="noStrike" kern="1200" cap="none" spc="0" normalizeH="0" baseline="0" noProof="0" dirty="0">
              <a:ln>
                <a:noFill/>
              </a:ln>
              <a:solidFill>
                <a:srgbClr val="000000"/>
              </a:solidFill>
              <a:effectLst/>
              <a:uLnTx/>
              <a:uFillTx/>
              <a:latin typeface="Roboto Regular"/>
              <a:ea typeface="Roboto Light"/>
            </a:endParaRPr>
          </a:p>
          <a:p>
            <a:pPr marL="457200" marR="0" lvl="0" indent="-457200" algn="l" defTabSz="292100" rtl="0"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altLang="en-US" sz="3000" b="0" i="0" u="none" strike="noStrike" kern="1200" cap="none" spc="0" normalizeH="0" baseline="0" noProof="0" dirty="0">
              <a:ln>
                <a:noFill/>
              </a:ln>
              <a:solidFill>
                <a:srgbClr val="000000"/>
              </a:solidFill>
              <a:effectLst/>
              <a:uLnTx/>
              <a:uFillTx/>
              <a:latin typeface="Roboto Regular"/>
              <a:ea typeface="Roboto Light"/>
            </a:endParaRPr>
          </a:p>
        </p:txBody>
      </p:sp>
    </p:spTree>
    <p:extLst>
      <p:ext uri="{BB962C8B-B14F-4D97-AF65-F5344CB8AC3E}">
        <p14:creationId xmlns:p14="http://schemas.microsoft.com/office/powerpoint/2010/main" val="103631569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3">
            <a:extLst>
              <a:ext uri="{FF2B5EF4-FFF2-40B4-BE49-F238E27FC236}">
                <a16:creationId xmlns:a16="http://schemas.microsoft.com/office/drawing/2014/main" id="{94253C5E-7607-48F6-A21D-D467C7A3B432}"/>
              </a:ext>
            </a:extLst>
          </p:cNvPr>
          <p:cNvPicPr>
            <a:picLocks noChangeAspect="1"/>
          </p:cNvPicPr>
          <p:nvPr/>
        </p:nvPicPr>
        <p:blipFill>
          <a:blip r:embed="rId2">
            <a:extLst>
              <a:ext uri="{28A0092B-C50C-407E-A947-70E740481C1C}">
                <a14:useLocalDpi xmlns:a14="http://schemas.microsoft.com/office/drawing/2010/main" val="0"/>
              </a:ext>
            </a:extLst>
          </a:blip>
          <a:srcRect t="12590" b="12590"/>
          <a:stretch/>
        </p:blipFill>
        <p:spPr bwMode="auto">
          <a:xfrm>
            <a:off x="-15082" y="0"/>
            <a:ext cx="1222136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Shape 83">
            <a:extLst>
              <a:ext uri="{FF2B5EF4-FFF2-40B4-BE49-F238E27FC236}">
                <a16:creationId xmlns:a16="http://schemas.microsoft.com/office/drawing/2014/main" id="{2B7444F8-DDEF-493D-9A3D-59FB33CDD287}"/>
              </a:ext>
            </a:extLst>
          </p:cNvPr>
          <p:cNvSpPr/>
          <p:nvPr/>
        </p:nvSpPr>
        <p:spPr>
          <a:xfrm>
            <a:off x="-60325" y="0"/>
            <a:ext cx="12299157" cy="4923632"/>
          </a:xfrm>
          <a:prstGeom prst="rect">
            <a:avLst/>
          </a:prstGeom>
          <a:solidFill>
            <a:schemeClr val="accent1">
              <a:alpha val="92000"/>
            </a:schemeClr>
          </a:solidFill>
          <a:ln w="12700">
            <a:miter lim="400000"/>
          </a:ln>
        </p:spPr>
        <p:txBody>
          <a:bodyPr lIns="35719" tIns="35719" rIns="35719" bIns="35719" anchor="ctr"/>
          <a:lstStyle/>
          <a:p>
            <a:pPr marL="0" marR="0" lvl="0" indent="0" algn="ctr" defTabSz="292100" rtl="0" eaLnBrk="1" fontAlgn="auto" latinLnBrk="0" hangingPunct="1">
              <a:lnSpc>
                <a:spcPct val="100000"/>
              </a:lnSpc>
              <a:spcBef>
                <a:spcPts val="0"/>
              </a:spcBef>
              <a:spcAft>
                <a:spcPts val="0"/>
              </a:spcAft>
              <a:buClrTx/>
              <a:buSzTx/>
              <a:buFontTx/>
              <a:buNone/>
              <a:tabLst/>
              <a:defRPr sz="3200" b="0">
                <a:solidFill>
                  <a:srgbClr val="636463"/>
                </a:solidFill>
              </a:defRPr>
            </a:pPr>
            <a:endParaRPr kumimoji="0" sz="1600" b="0" i="0" u="none" strike="noStrike" kern="0" cap="none" spc="0" normalizeH="0" baseline="0" noProof="0" dirty="0">
              <a:ln>
                <a:noFill/>
              </a:ln>
              <a:solidFill>
                <a:srgbClr val="636463"/>
              </a:solidFill>
              <a:effectLst/>
              <a:uLnTx/>
              <a:uFillTx/>
              <a:latin typeface="Roboto Regular"/>
              <a:ea typeface="Roboto Regular"/>
              <a:cs typeface="+mj-cs"/>
              <a:sym typeface="Roboto Regular"/>
            </a:endParaRPr>
          </a:p>
        </p:txBody>
      </p:sp>
      <p:sp>
        <p:nvSpPr>
          <p:cNvPr id="21507" name="Shape 84">
            <a:extLst>
              <a:ext uri="{FF2B5EF4-FFF2-40B4-BE49-F238E27FC236}">
                <a16:creationId xmlns:a16="http://schemas.microsoft.com/office/drawing/2014/main" id="{8D220A5C-B29B-48F5-B931-794C575E52E6}"/>
              </a:ext>
            </a:extLst>
          </p:cNvPr>
          <p:cNvSpPr>
            <a:spLocks noChangeArrowheads="1"/>
          </p:cNvSpPr>
          <p:nvPr/>
        </p:nvSpPr>
        <p:spPr bwMode="auto">
          <a:xfrm>
            <a:off x="858838" y="1105694"/>
            <a:ext cx="6302375" cy="339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9" tIns="35719" rIns="35719" bIns="35719">
            <a:spAutoFit/>
          </a:bodyPr>
          <a:lstStyle>
            <a:lvl1pPr defTabSz="584200">
              <a:defRPr sz="6000" b="1">
                <a:solidFill>
                  <a:srgbClr val="FAC93D"/>
                </a:solidFill>
                <a:latin typeface="Roboto Regular" pitchFamily="2" charset="0"/>
                <a:ea typeface="ＭＳ Ｐゴシック" panose="020B0600070205080204" pitchFamily="34" charset="-128"/>
                <a:sym typeface="Roboto Regular" pitchFamily="2" charset="0"/>
              </a:defRPr>
            </a:lvl1pPr>
            <a:lvl2pPr marL="742950" indent="-285750" defTabSz="584200">
              <a:defRPr sz="6000" b="1">
                <a:solidFill>
                  <a:srgbClr val="FAC93D"/>
                </a:solidFill>
                <a:latin typeface="Roboto Regular" pitchFamily="2" charset="0"/>
                <a:ea typeface="ＭＳ Ｐゴシック" panose="020B0600070205080204" pitchFamily="34" charset="-128"/>
                <a:sym typeface="Roboto Regular" pitchFamily="2" charset="0"/>
              </a:defRPr>
            </a:lvl2pPr>
            <a:lvl3pPr marL="1143000" indent="-228600" defTabSz="584200">
              <a:defRPr sz="6000" b="1">
                <a:solidFill>
                  <a:srgbClr val="FAC93D"/>
                </a:solidFill>
                <a:latin typeface="Roboto Regular" pitchFamily="2" charset="0"/>
                <a:ea typeface="ＭＳ Ｐゴシック" panose="020B0600070205080204" pitchFamily="34" charset="-128"/>
                <a:sym typeface="Roboto Regular" pitchFamily="2" charset="0"/>
              </a:defRPr>
            </a:lvl3pPr>
            <a:lvl4pPr marL="1600200" indent="-228600" defTabSz="584200">
              <a:defRPr sz="6000" b="1">
                <a:solidFill>
                  <a:srgbClr val="FAC93D"/>
                </a:solidFill>
                <a:latin typeface="Roboto Regular" pitchFamily="2" charset="0"/>
                <a:ea typeface="ＭＳ Ｐゴシック" panose="020B0600070205080204" pitchFamily="34" charset="-128"/>
                <a:sym typeface="Roboto Regular" pitchFamily="2" charset="0"/>
              </a:defRPr>
            </a:lvl4pPr>
            <a:lvl5pPr marL="2057400" indent="-228600" defTabSz="584200">
              <a:defRPr sz="6000" b="1">
                <a:solidFill>
                  <a:srgbClr val="FAC93D"/>
                </a:solidFill>
                <a:latin typeface="Roboto Regular" pitchFamily="2" charset="0"/>
                <a:ea typeface="ＭＳ Ｐゴシック" panose="020B0600070205080204" pitchFamily="34" charset="-128"/>
                <a:sym typeface="Roboto Regular" pitchFamily="2" charset="0"/>
              </a:defRPr>
            </a:lvl5pPr>
            <a:lvl6pPr marL="25146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6pPr>
            <a:lvl7pPr marL="29718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7pPr>
            <a:lvl8pPr marL="34290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8pPr>
            <a:lvl9pPr marL="38862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9pPr>
          </a:lstStyle>
          <a:p>
            <a:pPr marL="0" marR="0" lvl="0" indent="0" algn="l" defTabSz="292100" rtl="0" eaLnBrk="1" fontAlgn="base" latinLnBrk="0" hangingPunct="1">
              <a:lnSpc>
                <a:spcPct val="90000"/>
              </a:lnSpc>
              <a:spcBef>
                <a:spcPct val="0"/>
              </a:spcBef>
              <a:spcAft>
                <a:spcPct val="0"/>
              </a:spcAft>
              <a:buClrTx/>
              <a:buSzTx/>
              <a:buFontTx/>
              <a:buNone/>
              <a:tabLst/>
              <a:defRPr/>
            </a:pPr>
            <a:r>
              <a:rPr kumimoji="0" lang="en-US" altLang="ja-JP" sz="3000" b="1" i="0" u="none" strike="noStrike" kern="1200" cap="none" spc="0" normalizeH="0" baseline="0" noProof="0" dirty="0">
                <a:ln>
                  <a:noFill/>
                </a:ln>
                <a:solidFill>
                  <a:srgbClr val="FFFFFF"/>
                </a:solidFill>
                <a:effectLst/>
                <a:uLnTx/>
                <a:uFillTx/>
                <a:sym typeface="Roboto Regular" pitchFamily="2" charset="0"/>
              </a:rPr>
              <a:t>Individual Victory</a:t>
            </a:r>
          </a:p>
          <a:p>
            <a:pPr marL="0" marR="0" lvl="0" indent="0" algn="l" defTabSz="292100" rtl="0" eaLnBrk="1" fontAlgn="base" latinLnBrk="0" hangingPunct="1">
              <a:lnSpc>
                <a:spcPct val="90000"/>
              </a:lnSpc>
              <a:spcBef>
                <a:spcPct val="0"/>
              </a:spcBef>
              <a:spcAft>
                <a:spcPct val="0"/>
              </a:spcAft>
              <a:buClrTx/>
              <a:buSzTx/>
              <a:buFontTx/>
              <a:buNone/>
              <a:tabLst/>
              <a:defRPr/>
            </a:pPr>
            <a:endParaRPr kumimoji="0" lang="en-US" altLang="ja-JP" sz="3000" b="1" i="0" u="none" strike="noStrike" kern="1200" cap="none" spc="0" normalizeH="0" baseline="0" noProof="0" dirty="0">
              <a:ln>
                <a:noFill/>
              </a:ln>
              <a:solidFill>
                <a:srgbClr val="FFFFFF"/>
              </a:solidFill>
              <a:effectLst/>
              <a:uLnTx/>
              <a:uFillTx/>
              <a:sym typeface="Roboto Regular" pitchFamily="2" charset="0"/>
            </a:endParaRPr>
          </a:p>
          <a:p>
            <a:pPr marL="0" marR="0" lvl="0" indent="0" algn="l" defTabSz="292100" rtl="0" eaLnBrk="1" fontAlgn="base" latinLnBrk="0" hangingPunct="1">
              <a:lnSpc>
                <a:spcPct val="90000"/>
              </a:lnSpc>
              <a:spcBef>
                <a:spcPct val="0"/>
              </a:spcBef>
              <a:spcAft>
                <a:spcPct val="0"/>
              </a:spcAft>
              <a:buClrTx/>
              <a:buSzTx/>
              <a:buFontTx/>
              <a:buNone/>
              <a:tabLst/>
              <a:defRPr/>
            </a:pPr>
            <a:r>
              <a:rPr lang="en-US" altLang="en-US" sz="3000" dirty="0">
                <a:solidFill>
                  <a:srgbClr val="FFFFFF"/>
                </a:solidFill>
              </a:rPr>
              <a:t>How Can We Support the Individual Victory, and Achieve Victory for our Community and Those We Serve?</a:t>
            </a:r>
          </a:p>
          <a:p>
            <a:pPr marL="0" marR="0" lvl="0" indent="0" algn="l" defTabSz="292100" rtl="0" eaLnBrk="1" fontAlgn="base" latinLnBrk="0" hangingPunct="1">
              <a:lnSpc>
                <a:spcPct val="90000"/>
              </a:lnSpc>
              <a:spcBef>
                <a:spcPct val="0"/>
              </a:spcBef>
              <a:spcAft>
                <a:spcPct val="0"/>
              </a:spcAft>
              <a:buClrTx/>
              <a:buSzTx/>
              <a:buFontTx/>
              <a:buNone/>
              <a:tabLst/>
              <a:defRPr/>
            </a:pPr>
            <a:endParaRPr kumimoji="0" lang="en-US" altLang="en-US" sz="3000" b="1" i="0" u="none" strike="noStrike" kern="1200" cap="none" spc="0" normalizeH="0" baseline="0" noProof="0" dirty="0">
              <a:ln>
                <a:noFill/>
              </a:ln>
              <a:solidFill>
                <a:srgbClr val="FFFFFF"/>
              </a:solidFill>
              <a:effectLst/>
              <a:uLnTx/>
              <a:uFillTx/>
              <a:sym typeface="Roboto Regular" pitchFamily="2" charset="0"/>
            </a:endParaRPr>
          </a:p>
          <a:p>
            <a:pPr marL="0" marR="0" lvl="0" indent="0" algn="l" defTabSz="292100" rtl="0" eaLnBrk="1" fontAlgn="base" latinLnBrk="0" hangingPunct="1">
              <a:lnSpc>
                <a:spcPct val="90000"/>
              </a:lnSpc>
              <a:spcBef>
                <a:spcPct val="0"/>
              </a:spcBef>
              <a:spcAft>
                <a:spcPct val="0"/>
              </a:spcAft>
              <a:buClrTx/>
              <a:buSzTx/>
              <a:buFontTx/>
              <a:buNone/>
              <a:tabLst/>
              <a:defRPr/>
            </a:pPr>
            <a:r>
              <a:rPr lang="en-US" altLang="en-US" sz="3000" dirty="0">
                <a:solidFill>
                  <a:srgbClr val="FFFFFF"/>
                </a:solidFill>
              </a:rPr>
              <a:t>Person Centered Care is the Answer.</a:t>
            </a:r>
            <a:endParaRPr kumimoji="0" lang="en-US" altLang="en-US" sz="3000" b="1" i="0" u="none" strike="noStrike" kern="1200" cap="none" spc="0" normalizeH="0" baseline="0" noProof="0" dirty="0">
              <a:ln>
                <a:noFill/>
              </a:ln>
              <a:solidFill>
                <a:srgbClr val="FFFFFF"/>
              </a:solidFill>
              <a:effectLst/>
              <a:uLnTx/>
              <a:uFillTx/>
              <a:sym typeface="Roboto Regular" pitchFamily="2" charset="0"/>
            </a:endParaRPr>
          </a:p>
        </p:txBody>
      </p:sp>
      <p:pic>
        <p:nvPicPr>
          <p:cNvPr id="2" name="Picture Placeholder 1">
            <a:extLst>
              <a:ext uri="{FF2B5EF4-FFF2-40B4-BE49-F238E27FC236}">
                <a16:creationId xmlns:a16="http://schemas.microsoft.com/office/drawing/2014/main" id="{A663E03A-91C0-4711-83D4-F6D1AEC50C3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406" r="12406"/>
          <a:stretch/>
        </p:blipFill>
        <p:spPr>
          <a:ln>
            <a:solidFill>
              <a:schemeClr val="accent1"/>
            </a:solidFill>
          </a:ln>
        </p:spPr>
      </p:pic>
    </p:spTree>
    <p:extLst>
      <p:ext uri="{BB962C8B-B14F-4D97-AF65-F5344CB8AC3E}">
        <p14:creationId xmlns:p14="http://schemas.microsoft.com/office/powerpoint/2010/main" val="388720873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507">
                                            <p:txEl>
                                              <p:pRg st="4" end="4"/>
                                            </p:txEl>
                                          </p:spTgt>
                                        </p:tgtEl>
                                        <p:attrNameLst>
                                          <p:attrName>style.visibility</p:attrName>
                                        </p:attrNameLst>
                                      </p:cBhvr>
                                      <p:to>
                                        <p:strVal val="visible"/>
                                      </p:to>
                                    </p:set>
                                    <p:animEffect transition="in" filter="fade">
                                      <p:cBhvr>
                                        <p:cTn id="7" dur="1000"/>
                                        <p:tgtEl>
                                          <p:spTgt spid="21507">
                                            <p:txEl>
                                              <p:pRg st="4" end="4"/>
                                            </p:txEl>
                                          </p:spTgt>
                                        </p:tgtEl>
                                      </p:cBhvr>
                                    </p:animEffect>
                                    <p:anim calcmode="lin" valueType="num">
                                      <p:cBhvr>
                                        <p:cTn id="8" dur="1000" fill="hold"/>
                                        <p:tgtEl>
                                          <p:spTgt spid="21507">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2150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400" y="1676400"/>
            <a:ext cx="10363200" cy="1143000"/>
          </a:xfrm>
        </p:spPr>
        <p:txBody>
          <a:bodyPr>
            <a:normAutofit/>
          </a:bodyPr>
          <a:lstStyle/>
          <a:p>
            <a:r>
              <a:rPr lang="en-US" sz="4800" dirty="0">
                <a:latin typeface="Roboto" panose="02000000000000000000" pitchFamily="2" charset="0"/>
                <a:ea typeface="Roboto" panose="02000000000000000000" pitchFamily="2" charset="0"/>
                <a:cs typeface="Roboto" panose="02000000000000000000" pitchFamily="2" charset="0"/>
              </a:rPr>
              <a:t>Culture Change/Person Directed Care</a:t>
            </a:r>
          </a:p>
        </p:txBody>
      </p:sp>
      <p:sp>
        <p:nvSpPr>
          <p:cNvPr id="3" name="Content Placeholder 2"/>
          <p:cNvSpPr>
            <a:spLocks noGrp="1"/>
          </p:cNvSpPr>
          <p:nvPr>
            <p:ph idx="1"/>
          </p:nvPr>
        </p:nvSpPr>
        <p:spPr>
          <a:xfrm>
            <a:off x="1828800" y="2717801"/>
            <a:ext cx="9347200" cy="3556001"/>
          </a:xfrm>
        </p:spPr>
        <p:txBody>
          <a:bodyPr>
            <a:noAutofit/>
          </a:bodyPr>
          <a:lstStyle/>
          <a:p>
            <a:r>
              <a:rPr lang="en-US" sz="2400" dirty="0">
                <a:latin typeface="Roboto" panose="02000000000000000000" pitchFamily="2" charset="0"/>
                <a:ea typeface="Roboto" panose="02000000000000000000" pitchFamily="2" charset="0"/>
                <a:cs typeface="Roboto" panose="02000000000000000000" pitchFamily="2" charset="0"/>
              </a:rPr>
              <a:t>Person-centered care means that residents and associates are supported in achieving the level of success and well-being that they are capable of. </a:t>
            </a:r>
          </a:p>
          <a:p>
            <a:r>
              <a:rPr lang="en-US" sz="2400" dirty="0">
                <a:latin typeface="Roboto" panose="02000000000000000000" pitchFamily="2" charset="0"/>
                <a:ea typeface="Roboto" panose="02000000000000000000" pitchFamily="2" charset="0"/>
                <a:cs typeface="Roboto" panose="02000000000000000000" pitchFamily="2" charset="0"/>
              </a:rPr>
              <a:t>This goal honors the importance of keeping the person at the center of both the care planning and decision-making process. </a:t>
            </a:r>
          </a:p>
          <a:p>
            <a:r>
              <a:rPr lang="en-US" sz="2400" dirty="0">
                <a:latin typeface="Roboto" panose="02000000000000000000" pitchFamily="2" charset="0"/>
                <a:ea typeface="Roboto" panose="02000000000000000000" pitchFamily="2" charset="0"/>
                <a:cs typeface="Roboto" panose="02000000000000000000" pitchFamily="2" charset="0"/>
              </a:rPr>
              <a:t>In person-centered care, staff places a premium on active listening and observing, so staff can adapt to each resident’s and associates changing needs and aspirations</a:t>
            </a:r>
          </a:p>
        </p:txBody>
      </p:sp>
    </p:spTree>
    <p:extLst>
      <p:ext uri="{BB962C8B-B14F-4D97-AF65-F5344CB8AC3E}">
        <p14:creationId xmlns:p14="http://schemas.microsoft.com/office/powerpoint/2010/main" val="1956659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14" y="76198"/>
            <a:ext cx="9550400" cy="1143000"/>
          </a:xfrm>
        </p:spPr>
        <p:txBody>
          <a:bodyPr>
            <a:normAutofit/>
          </a:bodyPr>
          <a:lstStyle/>
          <a:p>
            <a:pPr algn="ctr"/>
            <a:r>
              <a:rPr lang="en-US" sz="4800" dirty="0">
                <a:latin typeface="+mn-lt"/>
              </a:rPr>
              <a:t>What is Person-Centered Care?</a:t>
            </a:r>
          </a:p>
        </p:txBody>
      </p:sp>
      <p:sp>
        <p:nvSpPr>
          <p:cNvPr id="3" name="Content Placeholder 2"/>
          <p:cNvSpPr>
            <a:spLocks noGrp="1"/>
          </p:cNvSpPr>
          <p:nvPr>
            <p:ph sz="quarter" idx="10"/>
          </p:nvPr>
        </p:nvSpPr>
        <p:spPr>
          <a:xfrm>
            <a:off x="1289959" y="810984"/>
            <a:ext cx="6177642" cy="5970818"/>
          </a:xfrm>
        </p:spPr>
        <p:txBody>
          <a:bodyPr>
            <a:noAutofit/>
          </a:bodyPr>
          <a:lstStyle/>
          <a:p>
            <a:pPr>
              <a:spcAft>
                <a:spcPts val="1200"/>
              </a:spcAft>
            </a:pPr>
            <a:endParaRPr lang="en-US" sz="2700" dirty="0"/>
          </a:p>
          <a:p>
            <a:pPr>
              <a:spcAft>
                <a:spcPts val="1200"/>
              </a:spcAft>
            </a:pPr>
            <a:r>
              <a:rPr lang="en-US" sz="2800" dirty="0"/>
              <a:t>Focus on elders’ emotional needs and care preferences </a:t>
            </a:r>
          </a:p>
          <a:p>
            <a:pPr>
              <a:spcAft>
                <a:spcPts val="1200"/>
              </a:spcAft>
            </a:pPr>
            <a:r>
              <a:rPr lang="en-US" sz="2800" dirty="0"/>
              <a:t>Care that values the uniqueness of the individual </a:t>
            </a:r>
          </a:p>
          <a:p>
            <a:pPr>
              <a:spcAft>
                <a:spcPts val="1200"/>
              </a:spcAft>
            </a:pPr>
            <a:r>
              <a:rPr lang="en-US" sz="2800" dirty="0"/>
              <a:t>Maintains and/or restores personal identity</a:t>
            </a:r>
          </a:p>
          <a:p>
            <a:pPr>
              <a:spcAft>
                <a:spcPts val="1200"/>
              </a:spcAft>
            </a:pPr>
            <a:r>
              <a:rPr lang="en-US" sz="2800" dirty="0"/>
              <a:t>Keeps the person at the center of the care planning and decision-making process</a:t>
            </a:r>
          </a:p>
          <a:p>
            <a:endParaRPr lang="en-US" sz="2400" dirty="0"/>
          </a:p>
          <a:p>
            <a:endParaRPr lang="en-US" sz="2700" dirty="0"/>
          </a:p>
          <a:p>
            <a:endParaRPr lang="en-US" sz="2700" dirty="0"/>
          </a:p>
        </p:txBody>
      </p:sp>
      <p:pic>
        <p:nvPicPr>
          <p:cNvPr id="7170" name="Picture 2" descr="Image result for Touching Elderly photo">
            <a:extLst>
              <a:ext uri="{FF2B5EF4-FFF2-40B4-BE49-F238E27FC236}">
                <a16:creationId xmlns:a16="http://schemas.microsoft.com/office/drawing/2014/main" id="{148F9089-C07B-49AD-8705-6063345935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2171701"/>
            <a:ext cx="4557421" cy="319019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006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500" fill="hold"/>
                                        <p:tgtEl>
                                          <p:spTgt spid="7170"/>
                                        </p:tgtEl>
                                        <p:attrNameLst>
                                          <p:attrName>ppt_w</p:attrName>
                                        </p:attrNameLst>
                                      </p:cBhvr>
                                      <p:tavLst>
                                        <p:tav tm="0">
                                          <p:val>
                                            <p:fltVal val="0"/>
                                          </p:val>
                                        </p:tav>
                                        <p:tav tm="100000">
                                          <p:val>
                                            <p:strVal val="#ppt_w"/>
                                          </p:val>
                                        </p:tav>
                                      </p:tavLst>
                                    </p:anim>
                                    <p:anim calcmode="lin" valueType="num">
                                      <p:cBhvr>
                                        <p:cTn id="8" dur="500" fill="hold"/>
                                        <p:tgtEl>
                                          <p:spTgt spid="7170"/>
                                        </p:tgtEl>
                                        <p:attrNameLst>
                                          <p:attrName>ppt_h</p:attrName>
                                        </p:attrNameLst>
                                      </p:cBhvr>
                                      <p:tavLst>
                                        <p:tav tm="0">
                                          <p:val>
                                            <p:fltVal val="0"/>
                                          </p:val>
                                        </p:tav>
                                        <p:tav tm="100000">
                                          <p:val>
                                            <p:strVal val="#ppt_h"/>
                                          </p:val>
                                        </p:tav>
                                      </p:tavLst>
                                    </p:anim>
                                    <p:animEffect transition="in" filter="fade">
                                      <p:cBhvr>
                                        <p:cTn id="9"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0" y="966789"/>
            <a:ext cx="9855200" cy="5468869"/>
          </a:xfrm>
          <a:prstGeom prst="rect">
            <a:avLst/>
          </a:prstGeom>
        </p:spPr>
        <p:txBody>
          <a:bodyPr wrap="square">
            <a:spAutoFit/>
          </a:bodyPr>
          <a:lstStyle/>
          <a:p>
            <a:pPr defTabSz="1219170"/>
            <a:r>
              <a:rPr lang="en-US" sz="4267" b="1" dirty="0">
                <a:solidFill>
                  <a:prstClr val="black"/>
                </a:solidFill>
                <a:latin typeface="Roboto" panose="02000000000000000000" pitchFamily="2" charset="0"/>
                <a:ea typeface="Roboto" panose="02000000000000000000" pitchFamily="2" charset="0"/>
                <a:cs typeface="Roboto" panose="02000000000000000000" pitchFamily="2" charset="0"/>
              </a:rPr>
              <a:t>How Does Person-Centered Care Benefit Residents?</a:t>
            </a:r>
          </a:p>
          <a:p>
            <a:pPr defTabSz="1219170"/>
            <a:endParaRPr lang="en-US" sz="2400" dirty="0">
              <a:solidFill>
                <a:prstClr val="black"/>
              </a:solidFill>
              <a:latin typeface="Roboto" panose="02000000000000000000" pitchFamily="2" charset="0"/>
              <a:ea typeface="Roboto" panose="02000000000000000000" pitchFamily="2" charset="0"/>
              <a:cs typeface="Roboto" panose="02000000000000000000" pitchFamily="2" charset="0"/>
            </a:endParaRPr>
          </a:p>
          <a:p>
            <a:pPr marL="380990" indent="-380990" defTabSz="1219170">
              <a:buFont typeface="Arial" panose="020B0604020202020204" pitchFamily="34" charset="0"/>
              <a:buChar char="•"/>
            </a:pPr>
            <a:r>
              <a:rPr lang="en-US" sz="2667" dirty="0">
                <a:solidFill>
                  <a:prstClr val="black"/>
                </a:solidFill>
                <a:latin typeface="Roboto" panose="02000000000000000000" pitchFamily="2" charset="0"/>
                <a:ea typeface="Roboto" panose="02000000000000000000" pitchFamily="2" charset="0"/>
                <a:cs typeface="Roboto" panose="02000000000000000000" pitchFamily="2" charset="0"/>
              </a:rPr>
              <a:t>Residents have autonomy and are able to direct care and services. </a:t>
            </a:r>
          </a:p>
          <a:p>
            <a:pPr marL="380990" indent="-380990" defTabSz="1219170">
              <a:buFont typeface="Arial" panose="020B0604020202020204" pitchFamily="34" charset="0"/>
              <a:buChar char="•"/>
            </a:pPr>
            <a:r>
              <a:rPr lang="en-US" sz="2667" dirty="0">
                <a:solidFill>
                  <a:prstClr val="black"/>
                </a:solidFill>
                <a:latin typeface="Roboto" panose="02000000000000000000" pitchFamily="2" charset="0"/>
                <a:ea typeface="Roboto" panose="02000000000000000000" pitchFamily="2" charset="0"/>
                <a:cs typeface="Roboto" panose="02000000000000000000" pitchFamily="2" charset="0"/>
              </a:rPr>
              <a:t>Resident choice fosters engagement and improves quality of life. </a:t>
            </a:r>
          </a:p>
          <a:p>
            <a:pPr marL="380990" indent="-380990" defTabSz="1219170">
              <a:buFont typeface="Arial" panose="020B0604020202020204" pitchFamily="34" charset="0"/>
              <a:buChar char="•"/>
            </a:pPr>
            <a:r>
              <a:rPr lang="en-US" sz="2667" dirty="0">
                <a:solidFill>
                  <a:prstClr val="black"/>
                </a:solidFill>
                <a:latin typeface="Roboto" panose="02000000000000000000" pitchFamily="2" charset="0"/>
                <a:ea typeface="Roboto" panose="02000000000000000000" pitchFamily="2" charset="0"/>
                <a:cs typeface="Roboto" panose="02000000000000000000" pitchFamily="2" charset="0"/>
              </a:rPr>
              <a:t>Residents live in an environment of trust and respect. </a:t>
            </a:r>
          </a:p>
          <a:p>
            <a:pPr marL="380990" indent="-380990" defTabSz="1219170">
              <a:buFont typeface="Arial" panose="020B0604020202020204" pitchFamily="34" charset="0"/>
              <a:buChar char="•"/>
            </a:pPr>
            <a:r>
              <a:rPr lang="en-US" sz="2667" dirty="0">
                <a:solidFill>
                  <a:prstClr val="black"/>
                </a:solidFill>
                <a:latin typeface="Roboto" panose="02000000000000000000" pitchFamily="2" charset="0"/>
                <a:ea typeface="Roboto" panose="02000000000000000000" pitchFamily="2" charset="0"/>
                <a:cs typeface="Roboto" panose="02000000000000000000" pitchFamily="2" charset="0"/>
              </a:rPr>
              <a:t>Residents are in a close relationship with staff that are attuned to their changes and can respond appropriately. </a:t>
            </a:r>
          </a:p>
          <a:p>
            <a:pPr marL="380990" indent="-380990" defTabSz="1219170">
              <a:buFont typeface="Arial" panose="020B0604020202020204" pitchFamily="34" charset="0"/>
              <a:buChar char="•"/>
            </a:pPr>
            <a:r>
              <a:rPr lang="en-US" sz="2667" dirty="0">
                <a:solidFill>
                  <a:prstClr val="black"/>
                </a:solidFill>
                <a:latin typeface="Roboto" panose="02000000000000000000" pitchFamily="2" charset="0"/>
                <a:ea typeface="Roboto" panose="02000000000000000000" pitchFamily="2" charset="0"/>
                <a:cs typeface="Roboto" panose="02000000000000000000" pitchFamily="2" charset="0"/>
              </a:rPr>
              <a:t>Residents continue to live in a way that is meaningful to them, have purpose, and personal victory.</a:t>
            </a:r>
          </a:p>
        </p:txBody>
      </p:sp>
    </p:spTree>
    <p:extLst>
      <p:ext uri="{BB962C8B-B14F-4D97-AF65-F5344CB8AC3E}">
        <p14:creationId xmlns:p14="http://schemas.microsoft.com/office/powerpoint/2010/main" val="672642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25600" y="50602"/>
            <a:ext cx="10160000" cy="6863417"/>
          </a:xfrm>
          <a:prstGeom prst="rect">
            <a:avLst/>
          </a:prstGeom>
        </p:spPr>
        <p:txBody>
          <a:bodyPr wrap="square">
            <a:spAutoFit/>
          </a:bodyPr>
          <a:lstStyle/>
          <a:p>
            <a:pPr defTabSz="1219170"/>
            <a:r>
              <a:rPr lang="en-US" sz="3200" b="1" dirty="0">
                <a:solidFill>
                  <a:prstClr val="black"/>
                </a:solidFill>
                <a:latin typeface="Roboto" panose="02000000000000000000" pitchFamily="2" charset="0"/>
                <a:ea typeface="Roboto" panose="02000000000000000000" pitchFamily="2" charset="0"/>
                <a:cs typeface="Roboto" panose="02000000000000000000" pitchFamily="2" charset="0"/>
              </a:rPr>
              <a:t>How Does Person-Centered Care Benefit Staff?</a:t>
            </a:r>
          </a:p>
          <a:p>
            <a:pPr defTabSz="1219170"/>
            <a:endParaRPr lang="en-US" sz="2400" dirty="0">
              <a:solidFill>
                <a:prstClr val="black"/>
              </a:solidFill>
              <a:latin typeface="Roboto" panose="02000000000000000000" pitchFamily="2" charset="0"/>
              <a:ea typeface="Roboto" panose="02000000000000000000" pitchFamily="2" charset="0"/>
              <a:cs typeface="Roboto" panose="02000000000000000000" pitchFamily="2" charset="0"/>
            </a:endParaRPr>
          </a:p>
          <a:p>
            <a:pPr marL="380990" indent="-380990" defTabSz="1219170">
              <a:buFont typeface="Arial" panose="020B0604020202020204" pitchFamily="34" charset="0"/>
              <a:buChar char="•"/>
            </a:pPr>
            <a:r>
              <a:rPr lang="en-US" sz="2400" dirty="0">
                <a:solidFill>
                  <a:prstClr val="black"/>
                </a:solidFill>
                <a:latin typeface="Roboto" panose="02000000000000000000" pitchFamily="2" charset="0"/>
                <a:ea typeface="Roboto" panose="02000000000000000000" pitchFamily="2" charset="0"/>
                <a:cs typeface="Roboto" panose="02000000000000000000" pitchFamily="2" charset="0"/>
              </a:rPr>
              <a:t>Staff members are more comfortable caring and working with/for people they know.</a:t>
            </a:r>
          </a:p>
          <a:p>
            <a:pPr marL="380990" indent="-380990" defTabSz="1219170">
              <a:buFont typeface="Arial" panose="020B0604020202020204" pitchFamily="34" charset="0"/>
              <a:buChar char="•"/>
            </a:pPr>
            <a:endParaRPr lang="en-US" sz="2400" dirty="0">
              <a:solidFill>
                <a:prstClr val="black"/>
              </a:solidFill>
              <a:latin typeface="Roboto" panose="02000000000000000000" pitchFamily="2" charset="0"/>
              <a:ea typeface="Roboto" panose="02000000000000000000" pitchFamily="2" charset="0"/>
              <a:cs typeface="Roboto" panose="02000000000000000000" pitchFamily="2" charset="0"/>
            </a:endParaRPr>
          </a:p>
          <a:p>
            <a:pPr marL="380990" indent="-380990" defTabSz="1219170">
              <a:buFont typeface="Arial" panose="020B0604020202020204" pitchFamily="34" charset="0"/>
              <a:buChar char="•"/>
            </a:pPr>
            <a:r>
              <a:rPr lang="en-US" sz="2400" dirty="0">
                <a:solidFill>
                  <a:prstClr val="black"/>
                </a:solidFill>
                <a:latin typeface="Roboto" panose="02000000000000000000" pitchFamily="2" charset="0"/>
                <a:ea typeface="Roboto" panose="02000000000000000000" pitchFamily="2" charset="0"/>
                <a:cs typeface="Roboto" panose="02000000000000000000" pitchFamily="2" charset="0"/>
              </a:rPr>
              <a:t>Staff form a strong partnership with residents and their families. </a:t>
            </a:r>
          </a:p>
          <a:p>
            <a:pPr marL="380990" indent="-380990" defTabSz="1219170">
              <a:buFont typeface="Arial" panose="020B0604020202020204" pitchFamily="34" charset="0"/>
              <a:buChar char="•"/>
            </a:pPr>
            <a:endParaRPr lang="en-US" sz="2400" dirty="0">
              <a:solidFill>
                <a:prstClr val="black"/>
              </a:solidFill>
              <a:latin typeface="Roboto" panose="02000000000000000000" pitchFamily="2" charset="0"/>
              <a:ea typeface="Roboto" panose="02000000000000000000" pitchFamily="2" charset="0"/>
              <a:cs typeface="Roboto" panose="02000000000000000000" pitchFamily="2" charset="0"/>
            </a:endParaRPr>
          </a:p>
          <a:p>
            <a:pPr marL="380990" indent="-380990" defTabSz="1219170">
              <a:buFont typeface="Arial" panose="020B0604020202020204" pitchFamily="34" charset="0"/>
              <a:buChar char="•"/>
            </a:pPr>
            <a:r>
              <a:rPr lang="en-US" sz="2400" dirty="0">
                <a:solidFill>
                  <a:prstClr val="black"/>
                </a:solidFill>
                <a:latin typeface="Roboto" panose="02000000000000000000" pitchFamily="2" charset="0"/>
                <a:ea typeface="Roboto" panose="02000000000000000000" pitchFamily="2" charset="0"/>
                <a:cs typeface="Roboto" panose="02000000000000000000" pitchFamily="2" charset="0"/>
              </a:rPr>
              <a:t>Staff know a person’s preferences, and goals, staff can anticipate the person’s needs and adapt accordingly.</a:t>
            </a:r>
          </a:p>
          <a:p>
            <a:pPr marL="380990" indent="-380990" defTabSz="1219170">
              <a:buFont typeface="Arial" panose="020B0604020202020204" pitchFamily="34" charset="0"/>
              <a:buChar char="•"/>
            </a:pPr>
            <a:endParaRPr lang="en-US" sz="2400" dirty="0">
              <a:solidFill>
                <a:prstClr val="black"/>
              </a:solidFill>
              <a:latin typeface="Roboto" panose="02000000000000000000" pitchFamily="2" charset="0"/>
              <a:ea typeface="Roboto" panose="02000000000000000000" pitchFamily="2" charset="0"/>
              <a:cs typeface="Roboto" panose="02000000000000000000" pitchFamily="2" charset="0"/>
            </a:endParaRPr>
          </a:p>
          <a:p>
            <a:pPr marL="380990" indent="-380990" defTabSz="1219170">
              <a:buFont typeface="Arial" panose="020B0604020202020204" pitchFamily="34" charset="0"/>
              <a:buChar char="•"/>
            </a:pPr>
            <a:r>
              <a:rPr lang="en-US" sz="2400" dirty="0">
                <a:solidFill>
                  <a:prstClr val="black"/>
                </a:solidFill>
                <a:latin typeface="Roboto" panose="02000000000000000000" pitchFamily="2" charset="0"/>
                <a:ea typeface="Roboto" panose="02000000000000000000" pitchFamily="2" charset="0"/>
                <a:cs typeface="Roboto" panose="02000000000000000000" pitchFamily="2" charset="0"/>
              </a:rPr>
              <a:t>Staff are highly valued in person-centered care organizations. </a:t>
            </a:r>
          </a:p>
          <a:p>
            <a:pPr marL="380990" indent="-380990" defTabSz="1219170">
              <a:buFont typeface="Arial" panose="020B0604020202020204" pitchFamily="34" charset="0"/>
              <a:buChar char="•"/>
            </a:pPr>
            <a:endParaRPr lang="en-US" sz="2400" dirty="0">
              <a:solidFill>
                <a:prstClr val="black"/>
              </a:solidFill>
              <a:latin typeface="Roboto" panose="02000000000000000000" pitchFamily="2" charset="0"/>
              <a:ea typeface="Roboto" panose="02000000000000000000" pitchFamily="2" charset="0"/>
              <a:cs typeface="Roboto" panose="02000000000000000000" pitchFamily="2" charset="0"/>
            </a:endParaRPr>
          </a:p>
          <a:p>
            <a:pPr marL="380990" indent="-380990" defTabSz="1219170">
              <a:buFont typeface="Arial" panose="020B0604020202020204" pitchFamily="34" charset="0"/>
              <a:buChar char="•"/>
            </a:pPr>
            <a:r>
              <a:rPr lang="en-US" sz="2400" dirty="0">
                <a:solidFill>
                  <a:prstClr val="black"/>
                </a:solidFill>
                <a:latin typeface="Roboto" panose="02000000000000000000" pitchFamily="2" charset="0"/>
                <a:ea typeface="Roboto" panose="02000000000000000000" pitchFamily="2" charset="0"/>
                <a:cs typeface="Roboto" panose="02000000000000000000" pitchFamily="2" charset="0"/>
              </a:rPr>
              <a:t>Staff work more efficiently in person-centered care environments and can devote time where it is most needed.</a:t>
            </a:r>
          </a:p>
          <a:p>
            <a:pPr marL="380990" indent="-380990" defTabSz="1219170">
              <a:buFont typeface="Arial" panose="020B0604020202020204" pitchFamily="34" charset="0"/>
              <a:buChar char="•"/>
            </a:pPr>
            <a:endParaRPr lang="en-US" sz="2400" dirty="0">
              <a:solidFill>
                <a:prstClr val="black"/>
              </a:solidFill>
              <a:latin typeface="Roboto" panose="02000000000000000000" pitchFamily="2" charset="0"/>
              <a:ea typeface="Roboto" panose="02000000000000000000" pitchFamily="2" charset="0"/>
              <a:cs typeface="Roboto" panose="02000000000000000000" pitchFamily="2" charset="0"/>
            </a:endParaRPr>
          </a:p>
          <a:p>
            <a:pPr marL="380990" indent="-380990" defTabSz="1219170">
              <a:buFont typeface="Arial" panose="020B0604020202020204" pitchFamily="34" charset="0"/>
              <a:buChar char="•"/>
            </a:pPr>
            <a:r>
              <a:rPr lang="en-US" sz="2400" dirty="0">
                <a:solidFill>
                  <a:prstClr val="black"/>
                </a:solidFill>
                <a:latin typeface="Roboto" panose="02000000000000000000" pitchFamily="2" charset="0"/>
                <a:ea typeface="Roboto" panose="02000000000000000000" pitchFamily="2" charset="0"/>
                <a:cs typeface="Roboto" panose="02000000000000000000" pitchFamily="2" charset="0"/>
              </a:rPr>
              <a:t>Resident Centered Care affords staff several opportunities to discover a renewed passion for their work.</a:t>
            </a:r>
          </a:p>
          <a:p>
            <a:pPr defTabSz="1219170"/>
            <a:endParaRPr lang="en-US" sz="2400" dirty="0">
              <a:solidFill>
                <a:prstClr val="black"/>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737186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 to Participants</a:t>
            </a:r>
          </a:p>
        </p:txBody>
      </p:sp>
      <p:sp>
        <p:nvSpPr>
          <p:cNvPr id="3" name="Content Placeholder 2"/>
          <p:cNvSpPr>
            <a:spLocks noGrp="1"/>
          </p:cNvSpPr>
          <p:nvPr>
            <p:ph idx="1"/>
          </p:nvPr>
        </p:nvSpPr>
        <p:spPr/>
        <p:txBody>
          <a:bodyPr>
            <a:normAutofit fontScale="70000" lnSpcReduction="20000"/>
          </a:bodyPr>
          <a:lstStyle/>
          <a:p>
            <a:pPr marL="0" indent="0">
              <a:spcBef>
                <a:spcPts val="0"/>
              </a:spcBef>
              <a:buNone/>
            </a:pPr>
            <a:r>
              <a:rPr lang="en-US" sz="2400" b="1" dirty="0">
                <a:latin typeface="Arial Narrow" panose="020B0606020202030204" pitchFamily="34" charset="0"/>
                <a:ea typeface="Times New Roman" panose="02020603050405020304" pitchFamily="18" charset="0"/>
                <a:cs typeface="Arial" panose="020B0604020202020204" pitchFamily="34" charset="0"/>
              </a:rPr>
              <a:t>Disclosure to Participants</a:t>
            </a:r>
            <a:endParaRPr lang="en-US" sz="2400" dirty="0">
              <a:latin typeface="Times New Roman" panose="02020603050405020304" pitchFamily="18" charset="0"/>
              <a:ea typeface="Times New Roman" panose="02020603050405020304" pitchFamily="18" charset="0"/>
            </a:endParaRPr>
          </a:p>
          <a:p>
            <a:pPr marL="0" indent="0">
              <a:spcBef>
                <a:spcPts val="0"/>
              </a:spcBef>
              <a:buNone/>
            </a:pPr>
            <a:r>
              <a:rPr lang="en-US" sz="2400" b="1" dirty="0">
                <a:latin typeface="Arial Narrow" panose="020B0606020202030204" pitchFamily="34" charset="0"/>
                <a:ea typeface="Times New Roman" panose="02020603050405020304" pitchFamily="18" charset="0"/>
                <a:cs typeface="Arial" panose="020B0604020202020204" pitchFamily="34" charset="0"/>
              </a:rPr>
              <a:t> </a:t>
            </a:r>
            <a:endParaRPr lang="en-US" sz="2400" dirty="0">
              <a:latin typeface="Times New Roman" panose="02020603050405020304" pitchFamily="18" charset="0"/>
              <a:ea typeface="Times New Roman" panose="02020603050405020304" pitchFamily="18" charset="0"/>
            </a:endParaRPr>
          </a:p>
          <a:p>
            <a:pPr marL="0" indent="0">
              <a:spcBef>
                <a:spcPts val="0"/>
              </a:spcBef>
              <a:buNone/>
            </a:pPr>
            <a:r>
              <a:rPr lang="en-US" sz="2400" b="1" dirty="0">
                <a:latin typeface="Arial Narrow" panose="020B0606020202030204" pitchFamily="34" charset="0"/>
                <a:ea typeface="Times New Roman" panose="02020603050405020304" pitchFamily="18" charset="0"/>
                <a:cs typeface="Arial" panose="020B0604020202020204" pitchFamily="34" charset="0"/>
              </a:rPr>
              <a:t>Accreditation Statement: University of Texas at Austin School of Nursing is accredited as a provider of nursing continuing professional development by the American Nurses Credentialing Center's Commission on Accreditation. </a:t>
            </a:r>
            <a:endParaRPr lang="en-US" sz="2400" dirty="0">
              <a:latin typeface="Times New Roman" panose="02020603050405020304" pitchFamily="18" charset="0"/>
              <a:ea typeface="Times New Roman" panose="02020603050405020304" pitchFamily="18" charset="0"/>
            </a:endParaRPr>
          </a:p>
          <a:p>
            <a:pPr marL="0" indent="0">
              <a:spcBef>
                <a:spcPts val="0"/>
              </a:spcBef>
              <a:buNone/>
            </a:pPr>
            <a:r>
              <a:rPr lang="en-US" sz="2400" b="1" dirty="0">
                <a:latin typeface="Arial Narrow" panose="020B0606020202030204" pitchFamily="34" charset="0"/>
                <a:ea typeface="Times New Roman" panose="02020603050405020304" pitchFamily="18" charset="0"/>
                <a:cs typeface="Arial" panose="020B0604020202020204" pitchFamily="34" charset="0"/>
              </a:rPr>
              <a:t> </a:t>
            </a:r>
            <a:endParaRPr lang="en-US" sz="2400" dirty="0">
              <a:latin typeface="Times New Roman" panose="02020603050405020304" pitchFamily="18" charset="0"/>
              <a:ea typeface="Times New Roman" panose="02020603050405020304" pitchFamily="18" charset="0"/>
            </a:endParaRPr>
          </a:p>
          <a:p>
            <a:pPr marL="0" indent="0">
              <a:spcBef>
                <a:spcPts val="0"/>
              </a:spcBef>
              <a:buNone/>
            </a:pPr>
            <a:r>
              <a:rPr lang="en-US" sz="2400" b="1" dirty="0">
                <a:latin typeface="Arial Narrow" panose="020B0606020202030204" pitchFamily="34" charset="0"/>
                <a:ea typeface="Times New Roman" panose="02020603050405020304" pitchFamily="18" charset="0"/>
                <a:cs typeface="Arial" panose="020B0604020202020204" pitchFamily="34" charset="0"/>
              </a:rPr>
              <a:t>Requirements for Successful Completion: To receive contact hours for this continuing education activity, the participant must sign in, attend the entire activity, and complete and submit the evaluation form. Once successful completion has been verified, a “Certificate of Successful Completion” will be awarded for up to 29 contact hours.</a:t>
            </a:r>
            <a:endParaRPr lang="en-US" sz="2400" dirty="0">
              <a:latin typeface="Times New Roman" panose="02020603050405020304" pitchFamily="18" charset="0"/>
              <a:ea typeface="Times New Roman" panose="02020603050405020304" pitchFamily="18" charset="0"/>
            </a:endParaRPr>
          </a:p>
          <a:p>
            <a:pPr marL="0" indent="0">
              <a:spcBef>
                <a:spcPts val="0"/>
              </a:spcBef>
              <a:buNone/>
            </a:pPr>
            <a:r>
              <a:rPr lang="en-US" sz="2400" b="1" dirty="0">
                <a:latin typeface="Arial Narrow" panose="020B0606020202030204" pitchFamily="34" charset="0"/>
                <a:ea typeface="Times New Roman" panose="02020603050405020304" pitchFamily="18" charset="0"/>
                <a:cs typeface="Arial" panose="020B0604020202020204" pitchFamily="34" charset="0"/>
              </a:rPr>
              <a:t> </a:t>
            </a:r>
            <a:endParaRPr lang="en-US" sz="2400" dirty="0">
              <a:latin typeface="Times New Roman" panose="02020603050405020304" pitchFamily="18" charset="0"/>
              <a:ea typeface="Times New Roman" panose="02020603050405020304" pitchFamily="18" charset="0"/>
            </a:endParaRPr>
          </a:p>
          <a:p>
            <a:pPr marL="0" indent="0">
              <a:spcBef>
                <a:spcPts val="0"/>
              </a:spcBef>
              <a:buNone/>
            </a:pPr>
            <a:r>
              <a:rPr lang="en-US" sz="2400" b="1" dirty="0">
                <a:latin typeface="Arial Narrow" panose="020B0606020202030204" pitchFamily="34" charset="0"/>
                <a:ea typeface="Times New Roman" panose="02020603050405020304" pitchFamily="18" charset="0"/>
                <a:cs typeface="Arial" panose="020B0604020202020204" pitchFamily="34" charset="0"/>
              </a:rPr>
              <a:t>Conflicts of Interest  </a:t>
            </a:r>
            <a:endParaRPr lang="en-US" sz="2400" dirty="0">
              <a:latin typeface="Times New Roman" panose="02020603050405020304" pitchFamily="18" charset="0"/>
              <a:ea typeface="Times New Roman" panose="02020603050405020304" pitchFamily="18" charset="0"/>
            </a:endParaRPr>
          </a:p>
          <a:p>
            <a:pPr marL="0" indent="0">
              <a:spcBef>
                <a:spcPts val="0"/>
              </a:spcBef>
              <a:buNone/>
            </a:pPr>
            <a:r>
              <a:rPr lang="en-US" sz="2400" b="1" dirty="0">
                <a:latin typeface="Arial Narrow" panose="020B0606020202030204" pitchFamily="34" charset="0"/>
                <a:ea typeface="Times New Roman" panose="02020603050405020304" pitchFamily="18" charset="0"/>
                <a:cs typeface="Arial" panose="020B0604020202020204" pitchFamily="34" charset="0"/>
              </a:rPr>
              <a:t>The activity’s Nurse Planner has determined that no one who has the ability to control the content of this CNE activity – planning committee members and presenters/authors/content reviewers – has a conflict of interest.		 	 </a:t>
            </a:r>
            <a:endParaRPr lang="en-US" sz="2400" dirty="0">
              <a:latin typeface="Times New Roman" panose="02020603050405020304" pitchFamily="18" charset="0"/>
              <a:ea typeface="Times New Roman" panose="02020603050405020304" pitchFamily="18" charset="0"/>
            </a:endParaRPr>
          </a:p>
          <a:p>
            <a:pPr marL="0" indent="0">
              <a:spcBef>
                <a:spcPts val="0"/>
              </a:spcBef>
              <a:buNone/>
            </a:pPr>
            <a:r>
              <a:rPr lang="en-US" sz="2400" b="1" dirty="0">
                <a:latin typeface="Arial Narrow" panose="020B0606020202030204" pitchFamily="34" charset="0"/>
                <a:ea typeface="Times New Roman" panose="02020603050405020304" pitchFamily="18" charset="0"/>
                <a:cs typeface="Arial" panose="020B0604020202020204" pitchFamily="34" charset="0"/>
              </a:rPr>
              <a:t>									</a:t>
            </a:r>
            <a:endParaRPr lang="en-US" sz="2400" dirty="0">
              <a:latin typeface="Times New Roman" panose="02020603050405020304" pitchFamily="18" charset="0"/>
              <a:ea typeface="Times New Roman" panose="02020603050405020304" pitchFamily="18" charset="0"/>
            </a:endParaRPr>
          </a:p>
          <a:p>
            <a:pPr marL="0" indent="0">
              <a:spcBef>
                <a:spcPts val="0"/>
              </a:spcBef>
              <a:buNone/>
            </a:pPr>
            <a:r>
              <a:rPr lang="en-US" sz="2400" b="1" dirty="0">
                <a:latin typeface="Arial Narrow" panose="020B0606020202030204" pitchFamily="34" charset="0"/>
                <a:ea typeface="Times New Roman" panose="02020603050405020304" pitchFamily="18" charset="0"/>
                <a:cs typeface="Arial" panose="020B0604020202020204" pitchFamily="34" charset="0"/>
              </a:rPr>
              <a:t>Joint Provider Statement: This CNE activity has been jointly provided by University of Texas at Austin School of Nursing collaboratively with University of Texas Steve Hicks School of Social Work.</a:t>
            </a:r>
            <a:endParaRPr lang="en-US" sz="2400" dirty="0">
              <a:latin typeface="Times New Roman" panose="02020603050405020304" pitchFamily="18" charset="0"/>
              <a:ea typeface="Times New Roman" panose="02020603050405020304" pitchFamily="18" charset="0"/>
            </a:endParaRPr>
          </a:p>
          <a:p>
            <a:pPr marL="0" indent="0">
              <a:buNone/>
            </a:pPr>
            <a:endParaRPr lang="en-US" dirty="0"/>
          </a:p>
        </p:txBody>
      </p:sp>
      <p:pic>
        <p:nvPicPr>
          <p:cNvPr id="5" name="Picture 4" descr="A black circle with white text and a leaf in the middle&#10;&#10;Description automatically generated">
            <a:extLst>
              <a:ext uri="{FF2B5EF4-FFF2-40B4-BE49-F238E27FC236}">
                <a16:creationId xmlns:a16="http://schemas.microsoft.com/office/drawing/2014/main" id="{E510E41F-2CBE-3756-7E94-BF2EDA43EB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18627" y="685800"/>
            <a:ext cx="2060877" cy="2540000"/>
          </a:xfrm>
          <a:prstGeom prst="rect">
            <a:avLst/>
          </a:prstGeom>
        </p:spPr>
      </p:pic>
    </p:spTree>
    <p:extLst>
      <p:ext uri="{BB962C8B-B14F-4D97-AF65-F5344CB8AC3E}">
        <p14:creationId xmlns:p14="http://schemas.microsoft.com/office/powerpoint/2010/main" val="3318679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61813" y="201668"/>
            <a:ext cx="10646103" cy="7294305"/>
          </a:xfrm>
          <a:prstGeom prst="rect">
            <a:avLst/>
          </a:prstGeom>
        </p:spPr>
        <p:txBody>
          <a:bodyPr wrap="square">
            <a:spAutoFit/>
          </a:bodyPr>
          <a:lstStyle/>
          <a:p>
            <a:pPr defTabSz="1219170"/>
            <a:r>
              <a:rPr lang="en-US" sz="3200" b="1" dirty="0">
                <a:solidFill>
                  <a:prstClr val="black"/>
                </a:solidFill>
                <a:latin typeface="Roboto" panose="02000000000000000000" pitchFamily="2" charset="0"/>
                <a:ea typeface="Roboto" panose="02000000000000000000" pitchFamily="2" charset="0"/>
                <a:cs typeface="Roboto" panose="02000000000000000000" pitchFamily="2" charset="0"/>
              </a:rPr>
              <a:t>How Does Person-Centered Care Benefit the Community?</a:t>
            </a:r>
          </a:p>
          <a:p>
            <a:pPr defTabSz="1219170"/>
            <a:endParaRPr lang="en-US" sz="2400" dirty="0">
              <a:solidFill>
                <a:prstClr val="black"/>
              </a:solidFill>
              <a:latin typeface="Roboto" panose="02000000000000000000" pitchFamily="2" charset="0"/>
              <a:ea typeface="Roboto" panose="02000000000000000000" pitchFamily="2" charset="0"/>
              <a:cs typeface="Roboto" panose="02000000000000000000" pitchFamily="2" charset="0"/>
            </a:endParaRPr>
          </a:p>
          <a:p>
            <a:pPr marL="380990" indent="-380990" defTabSz="1219170">
              <a:buFont typeface="Arial" panose="020B0604020202020204" pitchFamily="34" charset="0"/>
              <a:buChar char="•"/>
            </a:pPr>
            <a:r>
              <a:rPr lang="en-US" sz="2400" dirty="0">
                <a:solidFill>
                  <a:prstClr val="black"/>
                </a:solidFill>
                <a:latin typeface="Roboto" panose="02000000000000000000" pitchFamily="2" charset="0"/>
                <a:ea typeface="Roboto" panose="02000000000000000000" pitchFamily="2" charset="0"/>
                <a:cs typeface="Roboto" panose="02000000000000000000" pitchFamily="2" charset="0"/>
              </a:rPr>
              <a:t>Communities have better quality outcomes due to the ability of staff to identify and respond appropriately to changes in a resident’s condition and wishes. </a:t>
            </a:r>
          </a:p>
          <a:p>
            <a:pPr marL="380990" indent="-380990" defTabSz="1219170">
              <a:buFont typeface="Arial" panose="020B0604020202020204" pitchFamily="34" charset="0"/>
              <a:buChar char="•"/>
            </a:pPr>
            <a:r>
              <a:rPr lang="en-US" sz="2400" dirty="0">
                <a:solidFill>
                  <a:prstClr val="black"/>
                </a:solidFill>
                <a:latin typeface="Roboto" panose="02000000000000000000" pitchFamily="2" charset="0"/>
                <a:ea typeface="Roboto" panose="02000000000000000000" pitchFamily="2" charset="0"/>
                <a:cs typeface="Roboto" panose="02000000000000000000" pitchFamily="2" charset="0"/>
              </a:rPr>
              <a:t>Communities gain referrals from people who have a good experience and recommend the community to others as a place to live. </a:t>
            </a:r>
          </a:p>
          <a:p>
            <a:pPr marL="380990" indent="-380990" defTabSz="1219170">
              <a:buFont typeface="Arial" panose="020B0604020202020204" pitchFamily="34" charset="0"/>
              <a:buChar char="•"/>
            </a:pPr>
            <a:r>
              <a:rPr lang="en-US" sz="2400" dirty="0">
                <a:solidFill>
                  <a:prstClr val="black"/>
                </a:solidFill>
                <a:latin typeface="Roboto" panose="02000000000000000000" pitchFamily="2" charset="0"/>
                <a:ea typeface="Roboto" panose="02000000000000000000" pitchFamily="2" charset="0"/>
                <a:cs typeface="Roboto" panose="02000000000000000000" pitchFamily="2" charset="0"/>
              </a:rPr>
              <a:t>Communities have better staff retention due to a strong relationship between staff and residents.</a:t>
            </a:r>
          </a:p>
          <a:p>
            <a:pPr marL="380990" indent="-380990" defTabSz="1219170">
              <a:buFont typeface="Arial" panose="020B0604020202020204" pitchFamily="34" charset="0"/>
              <a:buChar char="•"/>
            </a:pPr>
            <a:r>
              <a:rPr lang="en-US" sz="2400" dirty="0">
                <a:solidFill>
                  <a:prstClr val="black"/>
                </a:solidFill>
                <a:latin typeface="Roboto" panose="02000000000000000000" pitchFamily="2" charset="0"/>
                <a:ea typeface="Roboto" panose="02000000000000000000" pitchFamily="2" charset="0"/>
                <a:cs typeface="Roboto" panose="02000000000000000000" pitchFamily="2" charset="0"/>
              </a:rPr>
              <a:t>Community Quality Measures and Experience metrics improve because residents and staff are more satisfied and engaged.</a:t>
            </a:r>
          </a:p>
          <a:p>
            <a:pPr marL="380990" indent="-380990" defTabSz="1219170">
              <a:buFont typeface="Arial" panose="020B0604020202020204" pitchFamily="34" charset="0"/>
              <a:buChar char="•"/>
            </a:pPr>
            <a:r>
              <a:rPr lang="en-US" sz="2400" dirty="0">
                <a:solidFill>
                  <a:prstClr val="black"/>
                </a:solidFill>
                <a:latin typeface="Roboto" panose="02000000000000000000" pitchFamily="2" charset="0"/>
                <a:ea typeface="Roboto" panose="02000000000000000000" pitchFamily="2" charset="0"/>
                <a:cs typeface="Roboto" panose="02000000000000000000" pitchFamily="2" charset="0"/>
              </a:rPr>
              <a:t>Communities are able to anticipate the needs of residents because they truly know them.</a:t>
            </a:r>
          </a:p>
          <a:p>
            <a:pPr defTabSz="1219170"/>
            <a:endParaRPr lang="en-US" sz="1600" b="1" dirty="0">
              <a:solidFill>
                <a:prstClr val="black"/>
              </a:solidFill>
              <a:latin typeface="Roboto" panose="02000000000000000000" pitchFamily="2" charset="0"/>
              <a:ea typeface="Roboto" panose="02000000000000000000" pitchFamily="2" charset="0"/>
              <a:cs typeface="Roboto" panose="02000000000000000000" pitchFamily="2" charset="0"/>
            </a:endParaRPr>
          </a:p>
          <a:p>
            <a:pPr defTabSz="1219170"/>
            <a:r>
              <a:rPr lang="en-US" sz="2800" b="1" dirty="0">
                <a:solidFill>
                  <a:prstClr val="black"/>
                </a:solidFill>
                <a:latin typeface="Roboto" panose="02000000000000000000" pitchFamily="2" charset="0"/>
                <a:ea typeface="Roboto" panose="02000000000000000000" pitchFamily="2" charset="0"/>
                <a:cs typeface="Roboto" panose="02000000000000000000" pitchFamily="2" charset="0"/>
              </a:rPr>
              <a:t>Did I mention that everyone is happier?</a:t>
            </a:r>
          </a:p>
          <a:p>
            <a:pPr marL="380990" indent="-380990" defTabSz="1219170">
              <a:buFont typeface="Arial" panose="020B0604020202020204" pitchFamily="34" charset="0"/>
              <a:buChar char="•"/>
            </a:pPr>
            <a:endParaRPr lang="en-US" sz="2400" dirty="0">
              <a:solidFill>
                <a:prstClr val="black"/>
              </a:solidFill>
              <a:latin typeface="Roboto" panose="02000000000000000000" pitchFamily="2" charset="0"/>
              <a:ea typeface="Roboto" panose="02000000000000000000" pitchFamily="2" charset="0"/>
              <a:cs typeface="Roboto" panose="02000000000000000000" pitchFamily="2" charset="0"/>
            </a:endParaRPr>
          </a:p>
          <a:p>
            <a:pPr defTabSz="1219170"/>
            <a:endParaRPr lang="en-US" sz="2400" dirty="0">
              <a:solidFill>
                <a:prstClr val="black"/>
              </a:solidFill>
              <a:latin typeface="Roboto" panose="02000000000000000000" pitchFamily="2" charset="0"/>
              <a:ea typeface="Roboto" panose="02000000000000000000" pitchFamily="2" charset="0"/>
              <a:cs typeface="Roboto" panose="02000000000000000000" pitchFamily="2" charset="0"/>
            </a:endParaRPr>
          </a:p>
          <a:p>
            <a:pPr marL="380990" indent="-380990" defTabSz="1219170">
              <a:buFont typeface="Arial" panose="020B0604020202020204" pitchFamily="34" charset="0"/>
              <a:buChar char="•"/>
            </a:pPr>
            <a:endParaRPr lang="en-US" sz="2400" dirty="0">
              <a:solidFill>
                <a:prstClr val="black"/>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975964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Roboto" panose="02000000000000000000" pitchFamily="2" charset="0"/>
                <a:ea typeface="Roboto" panose="02000000000000000000" pitchFamily="2" charset="0"/>
                <a:cs typeface="Roboto" panose="02000000000000000000" pitchFamily="2" charset="0"/>
              </a:rPr>
              <a:t>Perceived Barriers to the Start of  Culture Change</a:t>
            </a:r>
          </a:p>
        </p:txBody>
      </p:sp>
      <p:sp>
        <p:nvSpPr>
          <p:cNvPr id="3" name="Content Placeholder 2"/>
          <p:cNvSpPr>
            <a:spLocks noGrp="1"/>
          </p:cNvSpPr>
          <p:nvPr>
            <p:ph idx="4294967295"/>
          </p:nvPr>
        </p:nvSpPr>
        <p:spPr>
          <a:xfrm>
            <a:off x="2133600" y="2218741"/>
            <a:ext cx="9347200" cy="4449763"/>
          </a:xfrm>
        </p:spPr>
        <p:txBody>
          <a:bodyPr>
            <a:normAutofit fontScale="92500"/>
          </a:bodyPr>
          <a:lstStyle/>
          <a:p>
            <a:r>
              <a:rPr lang="en-US" dirty="0">
                <a:latin typeface="Roboto" panose="02000000000000000000" pitchFamily="2" charset="0"/>
                <a:ea typeface="Roboto" panose="02000000000000000000" pitchFamily="2" charset="0"/>
                <a:cs typeface="Roboto" panose="02000000000000000000" pitchFamily="2" charset="0"/>
              </a:rPr>
              <a:t>Too expensive to implement</a:t>
            </a:r>
          </a:p>
          <a:p>
            <a:r>
              <a:rPr lang="en-US" dirty="0">
                <a:latin typeface="Roboto" panose="02000000000000000000" pitchFamily="2" charset="0"/>
                <a:ea typeface="Roboto" panose="02000000000000000000" pitchFamily="2" charset="0"/>
                <a:cs typeface="Roboto" panose="02000000000000000000" pitchFamily="2" charset="0"/>
              </a:rPr>
              <a:t>Resident Centered Care is Nice, but not necessary</a:t>
            </a:r>
          </a:p>
          <a:p>
            <a:r>
              <a:rPr lang="en-US" dirty="0">
                <a:latin typeface="Roboto" panose="02000000000000000000" pitchFamily="2" charset="0"/>
                <a:ea typeface="Roboto" panose="02000000000000000000" pitchFamily="2" charset="0"/>
                <a:cs typeface="Roboto" panose="02000000000000000000" pitchFamily="2" charset="0"/>
              </a:rPr>
              <a:t>It won’t work for us, we’re in a unique situation</a:t>
            </a:r>
          </a:p>
          <a:p>
            <a:r>
              <a:rPr lang="en-US" dirty="0">
                <a:latin typeface="Roboto" panose="02000000000000000000" pitchFamily="2" charset="0"/>
                <a:ea typeface="Roboto" panose="02000000000000000000" pitchFamily="2" charset="0"/>
                <a:cs typeface="Roboto" panose="02000000000000000000" pitchFamily="2" charset="0"/>
              </a:rPr>
              <a:t>Our residents aren’t complaining so we must be doing a good job</a:t>
            </a:r>
          </a:p>
          <a:p>
            <a:r>
              <a:rPr lang="en-US" dirty="0">
                <a:latin typeface="Roboto" panose="02000000000000000000" pitchFamily="2" charset="0"/>
                <a:ea typeface="Roboto" panose="02000000000000000000" pitchFamily="2" charset="0"/>
                <a:cs typeface="Roboto" panose="02000000000000000000" pitchFamily="2" charset="0"/>
              </a:rPr>
              <a:t>We are going to need a major remodel</a:t>
            </a:r>
          </a:p>
          <a:p>
            <a:r>
              <a:rPr lang="en-US" dirty="0">
                <a:latin typeface="Roboto" panose="02000000000000000000" pitchFamily="2" charset="0"/>
                <a:ea typeface="Roboto" panose="02000000000000000000" pitchFamily="2" charset="0"/>
                <a:cs typeface="Roboto" panose="02000000000000000000" pitchFamily="2" charset="0"/>
              </a:rPr>
              <a:t>Resident Centered Care conflicts with the regulations</a:t>
            </a:r>
          </a:p>
          <a:p>
            <a:endParaRPr lang="en-US" dirty="0">
              <a:latin typeface="Roboto" panose="02000000000000000000" pitchFamily="2" charset="0"/>
              <a:ea typeface="Roboto" panose="02000000000000000000" pitchFamily="2" charset="0"/>
              <a:cs typeface="Roboto" panose="02000000000000000000" pitchFamily="2" charset="0"/>
            </a:endParaRPr>
          </a:p>
          <a:p>
            <a:pPr>
              <a:buNone/>
            </a:pPr>
            <a:endParaRPr lang="en-US" dirty="0">
              <a:latin typeface="Roboto" panose="02000000000000000000" pitchFamily="2" charset="0"/>
              <a:ea typeface="Roboto" panose="02000000000000000000" pitchFamily="2" charset="0"/>
              <a:cs typeface="Roboto" panose="02000000000000000000" pitchFamily="2" charset="0"/>
            </a:endParaRPr>
          </a:p>
          <a:p>
            <a:pPr>
              <a:buNone/>
            </a:pPr>
            <a:endParaRPr lang="en-US" dirty="0">
              <a:latin typeface="Roboto" panose="02000000000000000000" pitchFamily="2" charset="0"/>
              <a:ea typeface="Roboto" panose="02000000000000000000" pitchFamily="2" charset="0"/>
              <a:cs typeface="Roboto" panose="02000000000000000000" pitchFamily="2" charset="0"/>
            </a:endParaRPr>
          </a:p>
          <a:p>
            <a:endParaRPr lang="en-US" dirty="0">
              <a:latin typeface="Roboto" panose="02000000000000000000" pitchFamily="2" charset="0"/>
              <a:ea typeface="Roboto" panose="02000000000000000000" pitchFamily="2" charset="0"/>
              <a:cs typeface="Roboto" panose="02000000000000000000" pitchFamily="2" charset="0"/>
            </a:endParaRPr>
          </a:p>
        </p:txBody>
      </p:sp>
      <p:pic>
        <p:nvPicPr>
          <p:cNvPr id="1026" name="Picture 2" descr="C:\Users\HCC Admin\AppData\Local\Microsoft\Windows\Temporary Internet Files\Content.IE5\H4S02ILR\MC90036429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3107" y="4241801"/>
            <a:ext cx="2418893" cy="22469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HCC Admin\AppData\Local\Microsoft\Windows\Temporary Internet Files\Content.IE5\Z24KTBOA\MC90038891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1" y="482600"/>
            <a:ext cx="2442057" cy="1736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782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Roboto" panose="02000000000000000000" pitchFamily="2" charset="0"/>
                <a:ea typeface="Roboto" panose="02000000000000000000" pitchFamily="2" charset="0"/>
                <a:cs typeface="Roboto" panose="02000000000000000000" pitchFamily="2" charset="0"/>
              </a:rPr>
              <a:t>Perceived Barriers to the Start of  Culture Change</a:t>
            </a:r>
          </a:p>
        </p:txBody>
      </p:sp>
      <p:sp>
        <p:nvSpPr>
          <p:cNvPr id="3" name="Content Placeholder 2"/>
          <p:cNvSpPr>
            <a:spLocks noGrp="1"/>
          </p:cNvSpPr>
          <p:nvPr>
            <p:ph sz="quarter" idx="10"/>
          </p:nvPr>
        </p:nvSpPr>
        <p:spPr>
          <a:xfrm>
            <a:off x="1933903" y="2274215"/>
            <a:ext cx="9347200" cy="4114800"/>
          </a:xfrm>
        </p:spPr>
        <p:txBody>
          <a:bodyPr>
            <a:normAutofit fontScale="92500" lnSpcReduction="20000"/>
          </a:bodyPr>
          <a:lstStyle/>
          <a:p>
            <a:r>
              <a:rPr lang="en-US" dirty="0">
                <a:latin typeface="Roboto" panose="02000000000000000000" pitchFamily="2" charset="0"/>
                <a:ea typeface="Roboto" panose="02000000000000000000" pitchFamily="2" charset="0"/>
                <a:cs typeface="Roboto" panose="02000000000000000000" pitchFamily="2" charset="0"/>
              </a:rPr>
              <a:t>If we focus on quality of life we will compromise quality of care</a:t>
            </a:r>
          </a:p>
          <a:p>
            <a:r>
              <a:rPr lang="en-US" dirty="0">
                <a:latin typeface="Roboto" panose="02000000000000000000" pitchFamily="2" charset="0"/>
                <a:ea typeface="Roboto" panose="02000000000000000000" pitchFamily="2" charset="0"/>
                <a:cs typeface="Roboto" panose="02000000000000000000" pitchFamily="2" charset="0"/>
              </a:rPr>
              <a:t>Giving residents their choices will set us up for not being able to meet them</a:t>
            </a:r>
          </a:p>
          <a:p>
            <a:r>
              <a:rPr lang="en-US" dirty="0">
                <a:latin typeface="Roboto" panose="02000000000000000000" pitchFamily="2" charset="0"/>
                <a:ea typeface="Roboto" panose="02000000000000000000" pitchFamily="2" charset="0"/>
                <a:cs typeface="Roboto" panose="02000000000000000000" pitchFamily="2" charset="0"/>
              </a:rPr>
              <a:t>Empowering residents and families will increase our risk of litigation</a:t>
            </a:r>
          </a:p>
          <a:p>
            <a:r>
              <a:rPr lang="en-US" dirty="0">
                <a:latin typeface="Roboto" panose="02000000000000000000" pitchFamily="2" charset="0"/>
                <a:ea typeface="Roboto" panose="02000000000000000000" pitchFamily="2" charset="0"/>
                <a:cs typeface="Roboto" panose="02000000000000000000" pitchFamily="2" charset="0"/>
              </a:rPr>
              <a:t>Culture change takes too long, it will be years before we reap any benefits</a:t>
            </a:r>
          </a:p>
          <a:p>
            <a:r>
              <a:rPr lang="en-US" dirty="0">
                <a:latin typeface="Roboto" panose="02000000000000000000" pitchFamily="2" charset="0"/>
                <a:ea typeface="Roboto" panose="02000000000000000000" pitchFamily="2" charset="0"/>
                <a:cs typeface="Roboto" panose="02000000000000000000" pitchFamily="2" charset="0"/>
              </a:rPr>
              <a:t>Resident Centered Care only benefits the residents </a:t>
            </a:r>
          </a:p>
          <a:p>
            <a:pPr marL="0" indent="0">
              <a:buNone/>
            </a:pPr>
            <a:endParaRPr lang="en-US" dirty="0">
              <a:latin typeface="Roboto" panose="02000000000000000000" pitchFamily="2" charset="0"/>
              <a:ea typeface="Roboto" panose="02000000000000000000" pitchFamily="2" charset="0"/>
              <a:cs typeface="Roboto" panose="02000000000000000000" pitchFamily="2" charset="0"/>
            </a:endParaRPr>
          </a:p>
        </p:txBody>
      </p:sp>
      <p:pic>
        <p:nvPicPr>
          <p:cNvPr id="5" name="Picture 2" descr="C:\Users\HCC Admin\AppData\Local\Microsoft\Windows\Temporary Internet Files\Content.IE5\H4S02ILR\MC90036429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90" y="279401"/>
            <a:ext cx="2418893" cy="2246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730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The Truth</a:t>
            </a:r>
          </a:p>
        </p:txBody>
      </p:sp>
      <p:sp>
        <p:nvSpPr>
          <p:cNvPr id="3" name="Content Placeholder 2"/>
          <p:cNvSpPr>
            <a:spLocks noGrp="1"/>
          </p:cNvSpPr>
          <p:nvPr>
            <p:ph idx="1"/>
          </p:nvPr>
        </p:nvSpPr>
        <p:spPr/>
        <p:txBody>
          <a:bodyPr>
            <a:normAutofit fontScale="92500" lnSpcReduction="20000"/>
          </a:bodyPr>
          <a:lstStyle/>
          <a:p>
            <a:pPr>
              <a:buNone/>
            </a:pPr>
            <a:r>
              <a:rPr lang="en-US" dirty="0">
                <a:latin typeface="+mn-lt"/>
              </a:rPr>
              <a:t>Resident Centered Care can actually save your community money:</a:t>
            </a:r>
          </a:p>
          <a:p>
            <a:r>
              <a:rPr lang="en-US" dirty="0">
                <a:latin typeface="+mn-lt"/>
              </a:rPr>
              <a:t>Reduce weight loss and the use of expensive supplements</a:t>
            </a:r>
          </a:p>
          <a:p>
            <a:r>
              <a:rPr lang="en-US" dirty="0">
                <a:latin typeface="+mn-lt"/>
              </a:rPr>
              <a:t>Reduce turnover, training and recruiting cost,  and overtime</a:t>
            </a:r>
          </a:p>
          <a:p>
            <a:r>
              <a:rPr lang="en-US" dirty="0">
                <a:latin typeface="+mn-lt"/>
              </a:rPr>
              <a:t>Reduce marketing expenses</a:t>
            </a:r>
          </a:p>
          <a:p>
            <a:r>
              <a:rPr lang="en-US" dirty="0">
                <a:latin typeface="+mn-lt"/>
              </a:rPr>
              <a:t>Potential increases in census, increasing revenue</a:t>
            </a:r>
          </a:p>
          <a:p>
            <a:pPr>
              <a:buNone/>
            </a:pPr>
            <a:endParaRPr lang="en-US" dirty="0"/>
          </a:p>
          <a:p>
            <a:endParaRPr lang="en-US" dirty="0"/>
          </a:p>
        </p:txBody>
      </p:sp>
      <p:pic>
        <p:nvPicPr>
          <p:cNvPr id="3074" name="Picture 2" descr="C:\Users\HCC Admin\AppData\Local\Microsoft\Windows\Temporary Internet Files\Content.IE5\13GBQ13X\MC90044874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1058333"/>
            <a:ext cx="2641600" cy="176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145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Roboto" panose="02000000000000000000" pitchFamily="2" charset="0"/>
                <a:ea typeface="Roboto" panose="02000000000000000000" pitchFamily="2" charset="0"/>
                <a:cs typeface="Roboto" panose="02000000000000000000" pitchFamily="2" charset="0"/>
              </a:rPr>
              <a:t>The Truth continued</a:t>
            </a:r>
          </a:p>
        </p:txBody>
      </p:sp>
      <p:sp>
        <p:nvSpPr>
          <p:cNvPr id="3" name="Content Placeholder 2"/>
          <p:cNvSpPr>
            <a:spLocks noGrp="1"/>
          </p:cNvSpPr>
          <p:nvPr>
            <p:ph idx="1"/>
          </p:nvPr>
        </p:nvSpPr>
        <p:spPr/>
        <p:txBody>
          <a:bodyPr>
            <a:normAutofit fontScale="85000" lnSpcReduction="20000"/>
          </a:bodyPr>
          <a:lstStyle/>
          <a:p>
            <a:r>
              <a:rPr lang="en-US" dirty="0">
                <a:latin typeface="Roboto" panose="02000000000000000000" pitchFamily="2" charset="0"/>
                <a:ea typeface="Roboto" panose="02000000000000000000" pitchFamily="2" charset="0"/>
                <a:cs typeface="Roboto" panose="02000000000000000000" pitchFamily="2" charset="0"/>
              </a:rPr>
              <a:t>Every community is unique</a:t>
            </a:r>
          </a:p>
          <a:p>
            <a:r>
              <a:rPr lang="en-US" dirty="0">
                <a:latin typeface="Roboto" panose="02000000000000000000" pitchFamily="2" charset="0"/>
                <a:ea typeface="Roboto" panose="02000000000000000000" pitchFamily="2" charset="0"/>
                <a:cs typeface="Roboto" panose="02000000000000000000" pitchFamily="2" charset="0"/>
              </a:rPr>
              <a:t>Each community should customize its efforts to meet and exceed the needs and desires of the residents, staff, and others the organization serves.  </a:t>
            </a:r>
          </a:p>
          <a:p>
            <a:r>
              <a:rPr lang="en-US" dirty="0">
                <a:latin typeface="Roboto" panose="02000000000000000000" pitchFamily="2" charset="0"/>
                <a:ea typeface="Roboto" panose="02000000000000000000" pitchFamily="2" charset="0"/>
                <a:cs typeface="Roboto" panose="02000000000000000000" pitchFamily="2" charset="0"/>
              </a:rPr>
              <a:t>It’s not the same for everyone and that’s the point, isn’t it? </a:t>
            </a:r>
          </a:p>
          <a:p>
            <a:r>
              <a:rPr lang="en-US" dirty="0">
                <a:latin typeface="Roboto" panose="02000000000000000000" pitchFamily="2" charset="0"/>
                <a:ea typeface="Roboto" panose="02000000000000000000" pitchFamily="2" charset="0"/>
                <a:cs typeface="Roboto" panose="02000000000000000000" pitchFamily="2" charset="0"/>
              </a:rPr>
              <a:t>No long-term care community is too good a place to live, work, or visit to consider the value of implementing culture change.</a:t>
            </a:r>
          </a:p>
          <a:p>
            <a:endParaRPr lang="en-US" dirty="0">
              <a:latin typeface="Roboto" panose="02000000000000000000" pitchFamily="2" charset="0"/>
              <a:ea typeface="Roboto" panose="02000000000000000000" pitchFamily="2" charset="0"/>
              <a:cs typeface="Roboto" panose="02000000000000000000" pitchFamily="2" charset="0"/>
            </a:endParaRPr>
          </a:p>
          <a:p>
            <a:endParaRPr lang="en-US" dirty="0">
              <a:latin typeface="Roboto" panose="02000000000000000000" pitchFamily="2" charset="0"/>
              <a:ea typeface="Roboto" panose="02000000000000000000" pitchFamily="2" charset="0"/>
              <a:cs typeface="Roboto" panose="02000000000000000000" pitchFamily="2" charset="0"/>
            </a:endParaRPr>
          </a:p>
          <a:p>
            <a:endParaRPr lang="en-US" dirty="0">
              <a:latin typeface="Roboto" panose="02000000000000000000" pitchFamily="2" charset="0"/>
              <a:ea typeface="Roboto" panose="02000000000000000000" pitchFamily="2" charset="0"/>
              <a:cs typeface="Roboto" panose="02000000000000000000" pitchFamily="2" charset="0"/>
            </a:endParaRPr>
          </a:p>
        </p:txBody>
      </p:sp>
      <p:pic>
        <p:nvPicPr>
          <p:cNvPr id="4101" name="Picture 5" descr="C:\Users\HCC Admin\AppData\Local\Microsoft\Windows\Temporary Internet Files\Content.IE5\KDACM4RW\MC900059739[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6000" y="889001"/>
            <a:ext cx="2244547" cy="1502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137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Roboto" panose="02000000000000000000" pitchFamily="2" charset="0"/>
                <a:ea typeface="Roboto" panose="02000000000000000000" pitchFamily="2" charset="0"/>
                <a:cs typeface="Roboto" panose="02000000000000000000" pitchFamily="2" charset="0"/>
              </a:rPr>
              <a:t>More Truths</a:t>
            </a:r>
          </a:p>
        </p:txBody>
      </p:sp>
      <p:sp>
        <p:nvSpPr>
          <p:cNvPr id="3" name="Content Placeholder 2"/>
          <p:cNvSpPr>
            <a:spLocks noGrp="1"/>
          </p:cNvSpPr>
          <p:nvPr>
            <p:ph idx="1"/>
          </p:nvPr>
        </p:nvSpPr>
        <p:spPr/>
        <p:txBody>
          <a:bodyPr>
            <a:normAutofit fontScale="47500" lnSpcReduction="20000"/>
          </a:bodyPr>
          <a:lstStyle/>
          <a:p>
            <a:r>
              <a:rPr lang="en-US" sz="4900" dirty="0">
                <a:latin typeface="Roboto" panose="02000000000000000000" pitchFamily="2" charset="0"/>
                <a:ea typeface="Roboto" panose="02000000000000000000" pitchFamily="2" charset="0"/>
                <a:cs typeface="Roboto" panose="02000000000000000000" pitchFamily="2" charset="0"/>
              </a:rPr>
              <a:t>In many ways a lack of resident or family feedback may be a symptom that the culture in your community actually stifles an open dialogue between residents, families, and staff.  Maybe they can’t envision anything besides an institutional environment. </a:t>
            </a:r>
          </a:p>
          <a:p>
            <a:r>
              <a:rPr lang="en-US" sz="4900" dirty="0">
                <a:latin typeface="Roboto" panose="02000000000000000000" pitchFamily="2" charset="0"/>
                <a:ea typeface="Roboto" panose="02000000000000000000" pitchFamily="2" charset="0"/>
                <a:cs typeface="Roboto" panose="02000000000000000000" pitchFamily="2" charset="0"/>
              </a:rPr>
              <a:t>Resident Centered Care is not about a renovation or remodel to our buildings, but a revolution in our culture and our philosophy.</a:t>
            </a:r>
          </a:p>
          <a:p>
            <a:r>
              <a:rPr lang="en-US" sz="4900" dirty="0">
                <a:latin typeface="Roboto" panose="02000000000000000000" pitchFamily="2" charset="0"/>
                <a:ea typeface="Roboto" panose="02000000000000000000" pitchFamily="2" charset="0"/>
                <a:cs typeface="Roboto" panose="02000000000000000000" pitchFamily="2" charset="0"/>
              </a:rPr>
              <a:t>There are many changes that can be made without spending a lot of resources on renovation.</a:t>
            </a:r>
          </a:p>
          <a:p>
            <a:r>
              <a:rPr lang="en-US" sz="4900" dirty="0">
                <a:latin typeface="Roboto" panose="02000000000000000000" pitchFamily="2" charset="0"/>
                <a:ea typeface="Roboto" panose="02000000000000000000" pitchFamily="2" charset="0"/>
                <a:cs typeface="Roboto" panose="02000000000000000000" pitchFamily="2" charset="0"/>
              </a:rPr>
              <a:t>Regulations support Culture Change</a:t>
            </a:r>
          </a:p>
          <a:p>
            <a:endParaRPr lang="en-US" dirty="0">
              <a:latin typeface="Roboto" panose="02000000000000000000" pitchFamily="2" charset="0"/>
              <a:ea typeface="Roboto" panose="02000000000000000000" pitchFamily="2" charset="0"/>
              <a:cs typeface="Roboto" panose="02000000000000000000" pitchFamily="2" charset="0"/>
            </a:endParaRPr>
          </a:p>
        </p:txBody>
      </p:sp>
      <p:pic>
        <p:nvPicPr>
          <p:cNvPr id="5122" name="Picture 2" descr="C:\Users\HCC Admin\AppData\Local\Microsoft\Windows\Temporary Internet Files\Content.IE5\KRTCOUHQ\MC90028596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1" y="177800"/>
            <a:ext cx="1570329" cy="2450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209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0" y="215901"/>
            <a:ext cx="9550400" cy="1143000"/>
          </a:xfrm>
        </p:spPr>
        <p:txBody>
          <a:bodyPr/>
          <a:lstStyle/>
          <a:p>
            <a:r>
              <a:rPr lang="en-US" dirty="0">
                <a:latin typeface="Roboto" panose="02000000000000000000" pitchFamily="2" charset="0"/>
                <a:ea typeface="Roboto" panose="02000000000000000000" pitchFamily="2" charset="0"/>
                <a:cs typeface="Roboto" panose="02000000000000000000" pitchFamily="2" charset="0"/>
              </a:rPr>
              <a:t>What’s the real impact?</a:t>
            </a:r>
          </a:p>
        </p:txBody>
      </p:sp>
      <p:sp>
        <p:nvSpPr>
          <p:cNvPr id="3" name="Content Placeholder 2"/>
          <p:cNvSpPr>
            <a:spLocks noGrp="1"/>
          </p:cNvSpPr>
          <p:nvPr>
            <p:ph sz="quarter" idx="10"/>
          </p:nvPr>
        </p:nvSpPr>
        <p:spPr>
          <a:xfrm>
            <a:off x="2133600" y="1358901"/>
            <a:ext cx="9347200" cy="4114800"/>
          </a:xfrm>
        </p:spPr>
        <p:txBody>
          <a:bodyPr>
            <a:normAutofit fontScale="85000" lnSpcReduction="10000"/>
          </a:bodyPr>
          <a:lstStyle/>
          <a:p>
            <a:r>
              <a:rPr lang="en-US" dirty="0">
                <a:latin typeface="Roboto" panose="02000000000000000000" pitchFamily="2" charset="0"/>
                <a:ea typeface="Roboto" panose="02000000000000000000" pitchFamily="2" charset="0"/>
                <a:cs typeface="Roboto" panose="02000000000000000000" pitchFamily="2" charset="0"/>
              </a:rPr>
              <a:t>A community that  truly implements Culture Change encourages staff to remember why they do what they do.</a:t>
            </a:r>
          </a:p>
          <a:p>
            <a:r>
              <a:rPr lang="en-US" dirty="0">
                <a:latin typeface="Roboto" panose="02000000000000000000" pitchFamily="2" charset="0"/>
                <a:ea typeface="Roboto" panose="02000000000000000000" pitchFamily="2" charset="0"/>
                <a:cs typeface="Roboto" panose="02000000000000000000" pitchFamily="2" charset="0"/>
              </a:rPr>
              <a:t>It empowers staff to interact with their residents thereby enabling them to provide the caring support that is needed.</a:t>
            </a:r>
          </a:p>
          <a:p>
            <a:r>
              <a:rPr lang="en-US" dirty="0">
                <a:latin typeface="Roboto" panose="02000000000000000000" pitchFamily="2" charset="0"/>
                <a:ea typeface="Roboto" panose="02000000000000000000" pitchFamily="2" charset="0"/>
                <a:cs typeface="Roboto" panose="02000000000000000000" pitchFamily="2" charset="0"/>
              </a:rPr>
              <a:t>Culture Change empowers residents and direct care staff.</a:t>
            </a:r>
          </a:p>
          <a:p>
            <a:pPr marL="457189" marR="0" lvl="0" indent="-457189" algn="l" defTabSz="1219170" rtl="0" eaLnBrk="1" fontAlgn="auto" latinLnBrk="0" hangingPunct="1">
              <a:lnSpc>
                <a:spcPct val="100000"/>
              </a:lnSpc>
              <a:spcBef>
                <a:spcPct val="20000"/>
              </a:spcBef>
              <a:spcAft>
                <a:spcPts val="0"/>
              </a:spcAft>
              <a:buClr>
                <a:prstClr val="white">
                  <a:lumMod val="50000"/>
                </a:prstClr>
              </a:buClr>
              <a:buSzTx/>
              <a:buFont typeface="Wingdings" panose="05000000000000000000" pitchFamily="2" charset="2"/>
              <a:buChar char="§"/>
              <a:tabLst/>
              <a:defRPr/>
            </a:pPr>
            <a:r>
              <a:rPr kumimoji="0" lang="en-US" sz="3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Resident Centered Care affords staff several opportunities to discover a renewed passion for their work.</a:t>
            </a:r>
          </a:p>
          <a:p>
            <a:endParaRPr lang="en-US" dirty="0">
              <a:latin typeface="Roboto" panose="02000000000000000000" pitchFamily="2" charset="0"/>
              <a:ea typeface="Roboto" panose="02000000000000000000" pitchFamily="2" charset="0"/>
              <a:cs typeface="Roboto" panose="02000000000000000000" pitchFamily="2" charset="0"/>
            </a:endParaRPr>
          </a:p>
          <a:p>
            <a:endParaRPr lang="en-US" dirty="0">
              <a:latin typeface="Roboto" panose="02000000000000000000" pitchFamily="2" charset="0"/>
              <a:ea typeface="Roboto" panose="02000000000000000000" pitchFamily="2" charset="0"/>
              <a:cs typeface="Roboto" panose="02000000000000000000" pitchFamily="2" charset="0"/>
            </a:endParaRPr>
          </a:p>
        </p:txBody>
      </p:sp>
      <p:pic>
        <p:nvPicPr>
          <p:cNvPr id="6146" name="Picture 2" descr="C:\Users\HCC Admin\AppData\Local\Microsoft\Windows\Temporary Internet Files\Content.IE5\KRTCOUHQ\MC90007862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157" y="787401"/>
            <a:ext cx="2230031" cy="47974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99EA342-D043-47BB-90ED-3337EBB8EFBC}"/>
              </a:ext>
            </a:extLst>
          </p:cNvPr>
          <p:cNvSpPr txBox="1"/>
          <p:nvPr/>
        </p:nvSpPr>
        <p:spPr>
          <a:xfrm>
            <a:off x="3514725" y="5410200"/>
            <a:ext cx="6858000" cy="1077218"/>
          </a:xfrm>
          <a:prstGeom prst="rect">
            <a:avLst/>
          </a:prstGeom>
          <a:noFill/>
        </p:spPr>
        <p:txBody>
          <a:bodyPr wrap="square" rtlCol="0">
            <a:spAutoFit/>
          </a:bodyPr>
          <a:lstStyle/>
          <a:p>
            <a:r>
              <a:rPr lang="en-US" sz="3200" b="1" dirty="0">
                <a:solidFill>
                  <a:schemeClr val="accent4">
                    <a:lumMod val="75000"/>
                  </a:schemeClr>
                </a:solidFill>
              </a:rPr>
              <a:t>Don’t we need a renewed passion for our work?</a:t>
            </a:r>
          </a:p>
        </p:txBody>
      </p:sp>
    </p:spTree>
    <p:extLst>
      <p:ext uri="{BB962C8B-B14F-4D97-AF65-F5344CB8AC3E}">
        <p14:creationId xmlns:p14="http://schemas.microsoft.com/office/powerpoint/2010/main" val="1588142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Roboto" panose="02000000000000000000" pitchFamily="2" charset="0"/>
                <a:ea typeface="Roboto" panose="02000000000000000000" pitchFamily="2" charset="0"/>
                <a:cs typeface="Roboto" panose="02000000000000000000" pitchFamily="2" charset="0"/>
              </a:rPr>
              <a:t>What’s the impact</a:t>
            </a:r>
          </a:p>
        </p:txBody>
      </p:sp>
      <p:sp>
        <p:nvSpPr>
          <p:cNvPr id="3" name="Content Placeholder 2"/>
          <p:cNvSpPr>
            <a:spLocks noGrp="1"/>
          </p:cNvSpPr>
          <p:nvPr>
            <p:ph sz="quarter" idx="10"/>
          </p:nvPr>
        </p:nvSpPr>
        <p:spPr>
          <a:xfrm>
            <a:off x="2133600" y="2362200"/>
            <a:ext cx="9347200" cy="4114800"/>
          </a:xfrm>
        </p:spPr>
        <p:txBody>
          <a:bodyPr>
            <a:normAutofit fontScale="77500" lnSpcReduction="20000"/>
          </a:bodyPr>
          <a:lstStyle/>
          <a:p>
            <a:r>
              <a:rPr lang="en-US" dirty="0">
                <a:latin typeface="Roboto" panose="02000000000000000000" pitchFamily="2" charset="0"/>
                <a:ea typeface="Roboto" panose="02000000000000000000" pitchFamily="2" charset="0"/>
                <a:cs typeface="Roboto" panose="02000000000000000000" pitchFamily="2" charset="0"/>
              </a:rPr>
              <a:t>When residents are given more choices they become less demanding.</a:t>
            </a:r>
          </a:p>
          <a:p>
            <a:r>
              <a:rPr lang="en-US" dirty="0">
                <a:latin typeface="Roboto" panose="02000000000000000000" pitchFamily="2" charset="0"/>
                <a:ea typeface="Roboto" panose="02000000000000000000" pitchFamily="2" charset="0"/>
                <a:cs typeface="Roboto" panose="02000000000000000000" pitchFamily="2" charset="0"/>
              </a:rPr>
              <a:t>The feeling of control that the resident has replaces the need for continuous demands on the staff.</a:t>
            </a:r>
          </a:p>
          <a:p>
            <a:r>
              <a:rPr lang="en-US" dirty="0">
                <a:latin typeface="Roboto" panose="02000000000000000000" pitchFamily="2" charset="0"/>
                <a:ea typeface="Roboto" panose="02000000000000000000" pitchFamily="2" charset="0"/>
                <a:cs typeface="Roboto" panose="02000000000000000000" pitchFamily="2" charset="0"/>
              </a:rPr>
              <a:t>Culture Change actually deters possible litigation by making residents and families comfortable discussing concerns and problems as they arise, rather than waiting until they become disgruntled with the community and it’s management.</a:t>
            </a:r>
          </a:p>
          <a:p>
            <a:r>
              <a:rPr lang="en-US" dirty="0">
                <a:latin typeface="Roboto" panose="02000000000000000000" pitchFamily="2" charset="0"/>
                <a:ea typeface="Roboto" panose="02000000000000000000" pitchFamily="2" charset="0"/>
                <a:cs typeface="Roboto" panose="02000000000000000000" pitchFamily="2" charset="0"/>
              </a:rPr>
              <a:t>Families are less likely to hotline you or complain, if they are empowered to address concerns and are active participants in the decision making.</a:t>
            </a:r>
          </a:p>
          <a:p>
            <a:endParaRPr lang="en-US" dirty="0">
              <a:latin typeface="Roboto" panose="02000000000000000000" pitchFamily="2" charset="0"/>
              <a:ea typeface="Roboto" panose="02000000000000000000" pitchFamily="2" charset="0"/>
              <a:cs typeface="Roboto" panose="02000000000000000000" pitchFamily="2" charset="0"/>
            </a:endParaRPr>
          </a:p>
        </p:txBody>
      </p:sp>
      <p:pic>
        <p:nvPicPr>
          <p:cNvPr id="7171" name="Picture 3" descr="C:\Users\HCC Admin\AppData\Local\Microsoft\Windows\Temporary Internet Files\Content.IE5\13GBQ13X\MC90038544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381000"/>
            <a:ext cx="2275840" cy="162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936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Roboto" panose="02000000000000000000" pitchFamily="2" charset="0"/>
                <a:ea typeface="Roboto" panose="02000000000000000000" pitchFamily="2" charset="0"/>
                <a:cs typeface="Roboto" panose="02000000000000000000" pitchFamily="2" charset="0"/>
              </a:rPr>
              <a:t>Let’s talk numbers for a minute.</a:t>
            </a:r>
          </a:p>
        </p:txBody>
      </p:sp>
      <p:sp>
        <p:nvSpPr>
          <p:cNvPr id="3" name="Content Placeholder 2"/>
          <p:cNvSpPr>
            <a:spLocks noGrp="1"/>
          </p:cNvSpPr>
          <p:nvPr>
            <p:ph sz="quarter" idx="10"/>
          </p:nvPr>
        </p:nvSpPr>
        <p:spPr/>
        <p:txBody>
          <a:bodyPr>
            <a:normAutofit fontScale="85000" lnSpcReduction="10000"/>
          </a:bodyPr>
          <a:lstStyle/>
          <a:p>
            <a:pPr marL="0" indent="0">
              <a:buNone/>
            </a:pPr>
            <a:r>
              <a:rPr lang="en-US" dirty="0">
                <a:latin typeface="Roboto" panose="02000000000000000000" pitchFamily="2" charset="0"/>
                <a:ea typeface="Roboto" panose="02000000000000000000" pitchFamily="2" charset="0"/>
                <a:cs typeface="Roboto" panose="02000000000000000000" pitchFamily="2" charset="0"/>
              </a:rPr>
              <a:t>Our first year of CARES</a:t>
            </a:r>
          </a:p>
          <a:p>
            <a:r>
              <a:rPr lang="en-US" dirty="0">
                <a:latin typeface="Roboto" panose="02000000000000000000" pitchFamily="2" charset="0"/>
                <a:ea typeface="Roboto" panose="02000000000000000000" pitchFamily="2" charset="0"/>
                <a:cs typeface="Roboto" panose="02000000000000000000" pitchFamily="2" charset="0"/>
              </a:rPr>
              <a:t>95% reduction in agency staffing</a:t>
            </a:r>
          </a:p>
          <a:p>
            <a:r>
              <a:rPr lang="en-US" dirty="0">
                <a:latin typeface="Roboto" panose="02000000000000000000" pitchFamily="2" charset="0"/>
                <a:ea typeface="Roboto" panose="02000000000000000000" pitchFamily="2" charset="0"/>
                <a:cs typeface="Roboto" panose="02000000000000000000" pitchFamily="2" charset="0"/>
              </a:rPr>
              <a:t>44% reduction in turnover  (29 employees/$430,662)</a:t>
            </a:r>
          </a:p>
          <a:p>
            <a:r>
              <a:rPr lang="en-US" dirty="0">
                <a:latin typeface="Roboto" panose="02000000000000000000" pitchFamily="2" charset="0"/>
                <a:ea typeface="Roboto" panose="02000000000000000000" pitchFamily="2" charset="0"/>
                <a:cs typeface="Roboto" panose="02000000000000000000" pitchFamily="2" charset="0"/>
              </a:rPr>
              <a:t>50% reduction in weight loss</a:t>
            </a:r>
          </a:p>
          <a:p>
            <a:r>
              <a:rPr lang="en-US" dirty="0">
                <a:latin typeface="Roboto" panose="02000000000000000000" pitchFamily="2" charset="0"/>
                <a:ea typeface="Roboto" panose="02000000000000000000" pitchFamily="2" charset="0"/>
                <a:cs typeface="Roboto" panose="02000000000000000000" pitchFamily="2" charset="0"/>
              </a:rPr>
              <a:t>Decrease in Pressure Ulcers by 92% </a:t>
            </a:r>
          </a:p>
          <a:p>
            <a:r>
              <a:rPr lang="en-US" dirty="0">
                <a:latin typeface="Roboto" panose="02000000000000000000" pitchFamily="2" charset="0"/>
                <a:ea typeface="Roboto" panose="02000000000000000000" pitchFamily="2" charset="0"/>
                <a:cs typeface="Roboto" panose="02000000000000000000" pitchFamily="2" charset="0"/>
              </a:rPr>
              <a:t>Decrease in falls by 50%</a:t>
            </a:r>
          </a:p>
          <a:p>
            <a:r>
              <a:rPr lang="en-US" dirty="0">
                <a:latin typeface="Roboto" panose="02000000000000000000" pitchFamily="2" charset="0"/>
                <a:ea typeface="Roboto" panose="02000000000000000000" pitchFamily="2" charset="0"/>
                <a:cs typeface="Roboto" panose="02000000000000000000" pitchFamily="2" charset="0"/>
              </a:rPr>
              <a:t>70% reduction in the use of psychotropic medication</a:t>
            </a:r>
          </a:p>
          <a:p>
            <a:r>
              <a:rPr lang="en-US" dirty="0">
                <a:latin typeface="Roboto" panose="02000000000000000000" pitchFamily="2" charset="0"/>
                <a:ea typeface="Roboto" panose="02000000000000000000" pitchFamily="2" charset="0"/>
                <a:cs typeface="Roboto" panose="02000000000000000000" pitchFamily="2" charset="0"/>
              </a:rPr>
              <a:t>Significant increases in resident and staff satisfaction</a:t>
            </a:r>
          </a:p>
          <a:p>
            <a:endParaRPr lang="en-US" dirty="0">
              <a:latin typeface="Roboto" panose="02000000000000000000" pitchFamily="2" charset="0"/>
              <a:ea typeface="Roboto" panose="02000000000000000000" pitchFamily="2" charset="0"/>
              <a:cs typeface="Roboto" panose="02000000000000000000" pitchFamily="2" charset="0"/>
            </a:endParaRPr>
          </a:p>
        </p:txBody>
      </p:sp>
      <p:pic>
        <p:nvPicPr>
          <p:cNvPr id="8194" name="Picture 2" descr="C:\Users\HCC Admin\AppData\Local\Microsoft\Windows\Temporary Internet Files\Content.IE5\8M6Z9X6D\MC900130271[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990" y="781867"/>
            <a:ext cx="2006419" cy="1839865"/>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HCC Admin\AppData\Local\Microsoft\Windows\Temporary Internet Files\Content.IE5\8M6Z9X6D\MP90044910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4400" y="1701800"/>
            <a:ext cx="2438400" cy="130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1467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Roboto" panose="02000000000000000000" pitchFamily="2" charset="0"/>
                <a:ea typeface="Roboto" panose="02000000000000000000" pitchFamily="2" charset="0"/>
                <a:cs typeface="Roboto" panose="02000000000000000000" pitchFamily="2" charset="0"/>
              </a:rPr>
              <a:t>What worked, and still does?</a:t>
            </a:r>
          </a:p>
        </p:txBody>
      </p:sp>
      <p:sp>
        <p:nvSpPr>
          <p:cNvPr id="3" name="Content Placeholder 2"/>
          <p:cNvSpPr>
            <a:spLocks noGrp="1"/>
          </p:cNvSpPr>
          <p:nvPr>
            <p:ph sz="quarter" idx="10"/>
          </p:nvPr>
        </p:nvSpPr>
        <p:spPr>
          <a:xfrm>
            <a:off x="1581150" y="2047875"/>
            <a:ext cx="9347200" cy="4572000"/>
          </a:xfrm>
        </p:spPr>
        <p:txBody>
          <a:bodyPr>
            <a:normAutofit fontScale="40000" lnSpcReduction="20000"/>
          </a:bodyPr>
          <a:lstStyle/>
          <a:p>
            <a:pPr lvl="0">
              <a:buFont typeface="Arial" charset="0"/>
              <a:buChar char="•"/>
            </a:pPr>
            <a:r>
              <a:rPr lang="en-US" sz="5333" dirty="0">
                <a:latin typeface="Roboto" panose="02000000000000000000" pitchFamily="2" charset="0"/>
                <a:ea typeface="Roboto" panose="02000000000000000000" pitchFamily="2" charset="0"/>
                <a:cs typeface="Roboto" panose="02000000000000000000" pitchFamily="2" charset="0"/>
              </a:rPr>
              <a:t>Resident Inspired Activities</a:t>
            </a:r>
          </a:p>
          <a:p>
            <a:pPr lvl="0">
              <a:buFont typeface="Arial" charset="0"/>
              <a:buChar char="•"/>
            </a:pPr>
            <a:r>
              <a:rPr lang="en-US" sz="5333" dirty="0">
                <a:latin typeface="Roboto" panose="02000000000000000000" pitchFamily="2" charset="0"/>
                <a:ea typeface="Roboto" panose="02000000000000000000" pitchFamily="2" charset="0"/>
                <a:cs typeface="Roboto" panose="02000000000000000000" pitchFamily="2" charset="0"/>
              </a:rPr>
              <a:t>Increased amount of smaller group activities</a:t>
            </a:r>
          </a:p>
          <a:p>
            <a:pPr lvl="0">
              <a:buFont typeface="Arial" charset="0"/>
              <a:buChar char="•"/>
            </a:pPr>
            <a:r>
              <a:rPr lang="en-US" sz="5333" dirty="0">
                <a:latin typeface="Roboto" panose="02000000000000000000" pitchFamily="2" charset="0"/>
                <a:ea typeface="Roboto" panose="02000000000000000000" pitchFamily="2" charset="0"/>
                <a:cs typeface="Roboto" panose="02000000000000000000" pitchFamily="2" charset="0"/>
              </a:rPr>
              <a:t>Increased utilization of volunteers</a:t>
            </a:r>
          </a:p>
          <a:p>
            <a:pPr lvl="0">
              <a:buFont typeface="Arial" charset="0"/>
              <a:buChar char="•"/>
            </a:pPr>
            <a:r>
              <a:rPr lang="en-US" sz="5333" dirty="0">
                <a:latin typeface="Roboto" panose="02000000000000000000" pitchFamily="2" charset="0"/>
                <a:ea typeface="Roboto" panose="02000000000000000000" pitchFamily="2" charset="0"/>
                <a:cs typeface="Roboto" panose="02000000000000000000" pitchFamily="2" charset="0"/>
              </a:rPr>
              <a:t>Volunteer Activity Cart</a:t>
            </a:r>
          </a:p>
          <a:p>
            <a:pPr lvl="0">
              <a:buFont typeface="Arial" charset="0"/>
              <a:buChar char="•"/>
            </a:pPr>
            <a:r>
              <a:rPr lang="en-US" sz="5333" dirty="0">
                <a:latin typeface="Roboto" panose="02000000000000000000" pitchFamily="2" charset="0"/>
                <a:ea typeface="Roboto" panose="02000000000000000000" pitchFamily="2" charset="0"/>
                <a:cs typeface="Roboto" panose="02000000000000000000" pitchFamily="2" charset="0"/>
              </a:rPr>
              <a:t>Hospice/ Comfort Cart</a:t>
            </a:r>
          </a:p>
          <a:p>
            <a:pPr lvl="0">
              <a:buFont typeface="Arial" charset="0"/>
              <a:buChar char="•"/>
            </a:pPr>
            <a:r>
              <a:rPr lang="en-US" sz="5333" dirty="0">
                <a:latin typeface="Roboto" panose="02000000000000000000" pitchFamily="2" charset="0"/>
                <a:ea typeface="Roboto" panose="02000000000000000000" pitchFamily="2" charset="0"/>
                <a:cs typeface="Roboto" panose="02000000000000000000" pitchFamily="2" charset="0"/>
              </a:rPr>
              <a:t>More food and snack choices implemented</a:t>
            </a:r>
          </a:p>
          <a:p>
            <a:pPr lvl="0">
              <a:buFont typeface="Arial" charset="0"/>
              <a:buChar char="•"/>
            </a:pPr>
            <a:r>
              <a:rPr lang="en-US" sz="5333" dirty="0">
                <a:latin typeface="Roboto" panose="02000000000000000000" pitchFamily="2" charset="0"/>
                <a:ea typeface="Roboto" panose="02000000000000000000" pitchFamily="2" charset="0"/>
                <a:cs typeface="Roboto" panose="02000000000000000000" pitchFamily="2" charset="0"/>
              </a:rPr>
              <a:t>Resident Questionnaire Sheets implemented</a:t>
            </a:r>
          </a:p>
          <a:p>
            <a:pPr lvl="0">
              <a:buFont typeface="Arial" charset="0"/>
              <a:buChar char="•"/>
            </a:pPr>
            <a:r>
              <a:rPr lang="en-US" sz="5333" dirty="0">
                <a:latin typeface="Roboto" panose="02000000000000000000" pitchFamily="2" charset="0"/>
                <a:ea typeface="Roboto" panose="02000000000000000000" pitchFamily="2" charset="0"/>
                <a:cs typeface="Roboto" panose="02000000000000000000" pitchFamily="2" charset="0"/>
              </a:rPr>
              <a:t>Increased schedule adaptations of showers, awake times, room trays, sleep times, etc.</a:t>
            </a:r>
          </a:p>
          <a:p>
            <a:pPr lvl="0">
              <a:buFont typeface="Arial" charset="0"/>
              <a:buChar char="•"/>
            </a:pPr>
            <a:r>
              <a:rPr lang="en-US" sz="5333" dirty="0">
                <a:latin typeface="Roboto" panose="02000000000000000000" pitchFamily="2" charset="0"/>
                <a:ea typeface="Roboto" panose="02000000000000000000" pitchFamily="2" charset="0"/>
                <a:cs typeface="Roboto" panose="02000000000000000000" pitchFamily="2" charset="0"/>
              </a:rPr>
              <a:t>Resident Committees like: Food Committee, Activity Committee, Wellness Committee, Building and Grounds, Welcome Committee, Landscape Committee, IT,  Library, Banner, Fundraising, etc.</a:t>
            </a:r>
          </a:p>
          <a:p>
            <a:pPr lvl="0">
              <a:buFont typeface="Arial" charset="0"/>
              <a:buChar char="•"/>
            </a:pPr>
            <a:endParaRPr lang="en-US" dirty="0">
              <a:latin typeface="Roboto" panose="02000000000000000000" pitchFamily="2" charset="0"/>
              <a:ea typeface="Roboto" panose="02000000000000000000" pitchFamily="2" charset="0"/>
              <a:cs typeface="Roboto" panose="02000000000000000000" pitchFamily="2" charset="0"/>
            </a:endParaRPr>
          </a:p>
          <a:p>
            <a:pPr algn="ctr"/>
            <a:endParaRPr lang="en-US" dirty="0">
              <a:latin typeface="Roboto" panose="02000000000000000000" pitchFamily="2" charset="0"/>
              <a:ea typeface="Roboto" panose="02000000000000000000" pitchFamily="2" charset="0"/>
              <a:cs typeface="Roboto" panose="02000000000000000000" pitchFamily="2" charset="0"/>
            </a:endParaRPr>
          </a:p>
        </p:txBody>
      </p:sp>
      <p:pic>
        <p:nvPicPr>
          <p:cNvPr id="9220" name="Picture 4" descr="C:\Program Files (x86)\Microsoft Office\MEDIA\CAGCAT10\j0195812.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45600" y="1701800"/>
            <a:ext cx="2364029" cy="2432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827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Roboto" panose="02000000000000000000" pitchFamily="2" charset="0"/>
                <a:ea typeface="Roboto" panose="02000000000000000000" pitchFamily="2" charset="0"/>
                <a:cs typeface="Roboto" panose="02000000000000000000" pitchFamily="2" charset="0"/>
              </a:rPr>
              <a:t>For us it all started with…</a:t>
            </a:r>
          </a:p>
        </p:txBody>
      </p:sp>
      <p:pic>
        <p:nvPicPr>
          <p:cNvPr id="4" name="Picture 2" descr="old lady"/>
          <p:cNvPicPr>
            <a:picLocks noGrp="1" noChangeAspect="1" noChangeArrowheads="1"/>
          </p:cNvPicPr>
          <p:nvPr>
            <p:ph sz="quarter" idx="10"/>
          </p:nvPr>
        </p:nvPicPr>
        <p:blipFill>
          <a:blip r:embed="rId2" cstate="print"/>
          <a:srcRect/>
          <a:stretch>
            <a:fillRect/>
          </a:stretch>
        </p:blipFill>
        <p:spPr bwMode="auto">
          <a:xfrm>
            <a:off x="1828800" y="2108200"/>
            <a:ext cx="3920045" cy="4114800"/>
          </a:xfrm>
          <a:prstGeom prst="rect">
            <a:avLst/>
          </a:prstGeom>
          <a:noFill/>
          <a:ln w="9525">
            <a:noFill/>
            <a:miter lim="800000"/>
            <a:headEnd/>
            <a:tailEnd/>
          </a:ln>
        </p:spPr>
      </p:pic>
      <p:sp>
        <p:nvSpPr>
          <p:cNvPr id="5" name="Rectangle 4"/>
          <p:cNvSpPr/>
          <p:nvPr/>
        </p:nvSpPr>
        <p:spPr>
          <a:xfrm>
            <a:off x="6299200" y="2259450"/>
            <a:ext cx="5181600" cy="3375796"/>
          </a:xfrm>
          <a:prstGeom prst="rect">
            <a:avLst/>
          </a:prstGeom>
        </p:spPr>
        <p:txBody>
          <a:bodyPr wrap="square">
            <a:spAutoFit/>
          </a:bodyPr>
          <a:lstStyle/>
          <a:p>
            <a:pPr defTabSz="1219170"/>
            <a:r>
              <a:rPr lang="en-US" sz="2667" dirty="0">
                <a:solidFill>
                  <a:srgbClr val="1F497D"/>
                </a:solidFill>
                <a:latin typeface="Roboto" panose="02000000000000000000" pitchFamily="2" charset="0"/>
                <a:ea typeface="Roboto" panose="02000000000000000000" pitchFamily="2" charset="0"/>
                <a:cs typeface="Roboto" panose="02000000000000000000" pitchFamily="2" charset="0"/>
              </a:rPr>
              <a:t>“Honey, I’ve been through two world wars, the Great Depression, taught 3,297 children, administered four elementary schools and outlived every one of the pastors I worked with. I’m 89 years old and you’re telling me it’s bedtime?”</a:t>
            </a:r>
          </a:p>
        </p:txBody>
      </p:sp>
    </p:spTree>
    <p:extLst>
      <p:ext uri="{BB962C8B-B14F-4D97-AF65-F5344CB8AC3E}">
        <p14:creationId xmlns:p14="http://schemas.microsoft.com/office/powerpoint/2010/main" val="3760464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Roboto" panose="02000000000000000000" pitchFamily="2" charset="0"/>
                <a:ea typeface="Roboto" panose="02000000000000000000" pitchFamily="2" charset="0"/>
                <a:cs typeface="Roboto" panose="02000000000000000000" pitchFamily="2" charset="0"/>
              </a:rPr>
              <a:t>What worked, and still does?</a:t>
            </a:r>
          </a:p>
        </p:txBody>
      </p:sp>
      <p:sp>
        <p:nvSpPr>
          <p:cNvPr id="3" name="Content Placeholder 2"/>
          <p:cNvSpPr>
            <a:spLocks noGrp="1"/>
          </p:cNvSpPr>
          <p:nvPr>
            <p:ph sz="quarter" idx="10"/>
          </p:nvPr>
        </p:nvSpPr>
        <p:spPr/>
        <p:txBody>
          <a:bodyPr>
            <a:normAutofit fontScale="77500" lnSpcReduction="20000"/>
          </a:bodyPr>
          <a:lstStyle/>
          <a:p>
            <a:r>
              <a:rPr lang="en-US" dirty="0">
                <a:latin typeface="Roboto" panose="02000000000000000000" pitchFamily="2" charset="0"/>
                <a:ea typeface="Roboto" panose="02000000000000000000" pitchFamily="2" charset="0"/>
                <a:cs typeface="Roboto" panose="02000000000000000000" pitchFamily="2" charset="0"/>
              </a:rPr>
              <a:t>Regular and consistent staff assignments</a:t>
            </a:r>
          </a:p>
          <a:p>
            <a:r>
              <a:rPr lang="en-US" dirty="0">
                <a:latin typeface="Roboto" panose="02000000000000000000" pitchFamily="2" charset="0"/>
                <a:ea typeface="Roboto" panose="02000000000000000000" pitchFamily="2" charset="0"/>
                <a:cs typeface="Roboto" panose="02000000000000000000" pitchFamily="2" charset="0"/>
              </a:rPr>
              <a:t>Homelike decorating of our common areas</a:t>
            </a:r>
          </a:p>
          <a:p>
            <a:r>
              <a:rPr lang="en-US" dirty="0">
                <a:latin typeface="Roboto" panose="02000000000000000000" pitchFamily="2" charset="0"/>
                <a:ea typeface="Roboto" panose="02000000000000000000" pitchFamily="2" charset="0"/>
                <a:cs typeface="Roboto" panose="02000000000000000000" pitchFamily="2" charset="0"/>
              </a:rPr>
              <a:t>Overhead paging system eliminated, Personal radios implemented</a:t>
            </a:r>
          </a:p>
          <a:p>
            <a:r>
              <a:rPr lang="en-US" dirty="0">
                <a:latin typeface="Roboto" panose="02000000000000000000" pitchFamily="2" charset="0"/>
                <a:ea typeface="Roboto" panose="02000000000000000000" pitchFamily="2" charset="0"/>
                <a:cs typeface="Roboto" panose="02000000000000000000" pitchFamily="2" charset="0"/>
              </a:rPr>
              <a:t>Residents allowed more access to outside areas</a:t>
            </a:r>
          </a:p>
          <a:p>
            <a:r>
              <a:rPr lang="en-US" dirty="0">
                <a:latin typeface="Roboto" panose="02000000000000000000" pitchFamily="2" charset="0"/>
                <a:ea typeface="Roboto" panose="02000000000000000000" pitchFamily="2" charset="0"/>
                <a:cs typeface="Roboto" panose="02000000000000000000" pitchFamily="2" charset="0"/>
              </a:rPr>
              <a:t>Direct care staff involvement in plan of care, Care Rounds</a:t>
            </a:r>
          </a:p>
          <a:p>
            <a:r>
              <a:rPr lang="en-US" dirty="0">
                <a:latin typeface="Roboto" panose="02000000000000000000" pitchFamily="2" charset="0"/>
                <a:ea typeface="Roboto" panose="02000000000000000000" pitchFamily="2" charset="0"/>
                <a:cs typeface="Roboto" panose="02000000000000000000" pitchFamily="2" charset="0"/>
              </a:rPr>
              <a:t>Warmer and more welcoming Move in process (Welcome folder developed by the residents), welcome gift</a:t>
            </a:r>
          </a:p>
          <a:p>
            <a:r>
              <a:rPr lang="en-US" dirty="0">
                <a:latin typeface="Roboto" panose="02000000000000000000" pitchFamily="2" charset="0"/>
                <a:ea typeface="Roboto" panose="02000000000000000000" pitchFamily="2" charset="0"/>
                <a:cs typeface="Roboto" panose="02000000000000000000" pitchFamily="2" charset="0"/>
              </a:rPr>
              <a:t>Learning Circles implemented in meetings</a:t>
            </a:r>
          </a:p>
          <a:p>
            <a:r>
              <a:rPr lang="en-US" dirty="0">
                <a:latin typeface="Roboto" panose="02000000000000000000" pitchFamily="2" charset="0"/>
                <a:ea typeface="Roboto" panose="02000000000000000000" pitchFamily="2" charset="0"/>
                <a:cs typeface="Roboto" panose="02000000000000000000" pitchFamily="2" charset="0"/>
              </a:rPr>
              <a:t>Flexible scheduling implemented for staff</a:t>
            </a:r>
          </a:p>
          <a:p>
            <a:r>
              <a:rPr lang="en-US" dirty="0">
                <a:latin typeface="Roboto" panose="02000000000000000000" pitchFamily="2" charset="0"/>
                <a:ea typeface="Roboto" panose="02000000000000000000" pitchFamily="2" charset="0"/>
                <a:cs typeface="Roboto" panose="02000000000000000000" pitchFamily="2" charset="0"/>
              </a:rPr>
              <a:t>Formal and informal activities led by residents and staff</a:t>
            </a:r>
          </a:p>
          <a:p>
            <a:endParaRPr lang="en-US" dirty="0">
              <a:latin typeface="Roboto" panose="02000000000000000000" pitchFamily="2" charset="0"/>
              <a:ea typeface="Roboto" panose="02000000000000000000" pitchFamily="2" charset="0"/>
              <a:cs typeface="Roboto" panose="02000000000000000000" pitchFamily="2" charset="0"/>
            </a:endParaRPr>
          </a:p>
        </p:txBody>
      </p:sp>
      <p:pic>
        <p:nvPicPr>
          <p:cNvPr id="14339" name="Picture 3" descr="C:\Users\HCC Admin\AppData\Local\Microsoft\Windows\Temporary Internet Files\Content.IE5\H4S02ILR\MC90044188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63201" y="4343400"/>
            <a:ext cx="1706033" cy="2379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2002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Roboto" panose="02000000000000000000" pitchFamily="2" charset="0"/>
                <a:ea typeface="Roboto" panose="02000000000000000000" pitchFamily="2" charset="0"/>
                <a:cs typeface="Roboto" panose="02000000000000000000" pitchFamily="2" charset="0"/>
              </a:rPr>
              <a:t>What worked, and still does?</a:t>
            </a:r>
          </a:p>
        </p:txBody>
      </p:sp>
      <p:sp>
        <p:nvSpPr>
          <p:cNvPr id="3" name="Content Placeholder 2"/>
          <p:cNvSpPr>
            <a:spLocks noGrp="1"/>
          </p:cNvSpPr>
          <p:nvPr>
            <p:ph sz="quarter" idx="10"/>
          </p:nvPr>
        </p:nvSpPr>
        <p:spPr/>
        <p:txBody>
          <a:bodyPr>
            <a:normAutofit fontScale="77500" lnSpcReduction="20000"/>
          </a:bodyPr>
          <a:lstStyle/>
          <a:p>
            <a:r>
              <a:rPr lang="en-US" dirty="0">
                <a:latin typeface="Roboto" panose="02000000000000000000" pitchFamily="2" charset="0"/>
                <a:ea typeface="Roboto" panose="02000000000000000000" pitchFamily="2" charset="0"/>
                <a:cs typeface="Roboto" panose="02000000000000000000" pitchFamily="2" charset="0"/>
              </a:rPr>
              <a:t>Outside activities</a:t>
            </a:r>
          </a:p>
          <a:p>
            <a:r>
              <a:rPr lang="en-US" dirty="0">
                <a:latin typeface="Roboto" panose="02000000000000000000" pitchFamily="2" charset="0"/>
                <a:ea typeface="Roboto" panose="02000000000000000000" pitchFamily="2" charset="0"/>
                <a:cs typeface="Roboto" panose="02000000000000000000" pitchFamily="2" charset="0"/>
              </a:rPr>
              <a:t>Grievance tracking Policy &amp; Procedure with timely follow-up</a:t>
            </a:r>
          </a:p>
          <a:p>
            <a:r>
              <a:rPr lang="en-US" dirty="0">
                <a:latin typeface="Roboto" panose="02000000000000000000" pitchFamily="2" charset="0"/>
                <a:ea typeface="Roboto" panose="02000000000000000000" pitchFamily="2" charset="0"/>
                <a:cs typeface="Roboto" panose="02000000000000000000" pitchFamily="2" charset="0"/>
              </a:rPr>
              <a:t>More rewarding staff for positive outcomes, Caught Caring, Stars Cards</a:t>
            </a:r>
          </a:p>
          <a:p>
            <a:r>
              <a:rPr lang="en-US" dirty="0">
                <a:latin typeface="Roboto" panose="02000000000000000000" pitchFamily="2" charset="0"/>
                <a:ea typeface="Roboto" panose="02000000000000000000" pitchFamily="2" charset="0"/>
                <a:cs typeface="Roboto" panose="02000000000000000000" pitchFamily="2" charset="0"/>
              </a:rPr>
              <a:t>Quarterly Culture Change Champions </a:t>
            </a:r>
          </a:p>
          <a:p>
            <a:r>
              <a:rPr lang="en-US" dirty="0">
                <a:latin typeface="Roboto" panose="02000000000000000000" pitchFamily="2" charset="0"/>
                <a:ea typeface="Roboto" panose="02000000000000000000" pitchFamily="2" charset="0"/>
                <a:cs typeface="Roboto" panose="02000000000000000000" pitchFamily="2" charset="0"/>
              </a:rPr>
              <a:t>More Resident lead activities</a:t>
            </a:r>
          </a:p>
          <a:p>
            <a:r>
              <a:rPr lang="en-US" dirty="0">
                <a:latin typeface="Roboto" panose="02000000000000000000" pitchFamily="2" charset="0"/>
                <a:ea typeface="Roboto" panose="02000000000000000000" pitchFamily="2" charset="0"/>
                <a:cs typeface="Roboto" panose="02000000000000000000" pitchFamily="2" charset="0"/>
              </a:rPr>
              <a:t>More Associate lead in-services</a:t>
            </a:r>
          </a:p>
          <a:p>
            <a:r>
              <a:rPr lang="en-US" dirty="0">
                <a:latin typeface="Roboto" panose="02000000000000000000" pitchFamily="2" charset="0"/>
                <a:ea typeface="Roboto" panose="02000000000000000000" pitchFamily="2" charset="0"/>
                <a:cs typeface="Roboto" panose="02000000000000000000" pitchFamily="2" charset="0"/>
              </a:rPr>
              <a:t>Support groups</a:t>
            </a:r>
          </a:p>
          <a:p>
            <a:r>
              <a:rPr lang="en-US" dirty="0">
                <a:latin typeface="Roboto" panose="02000000000000000000" pitchFamily="2" charset="0"/>
                <a:ea typeface="Roboto" panose="02000000000000000000" pitchFamily="2" charset="0"/>
                <a:cs typeface="Roboto" panose="02000000000000000000" pitchFamily="2" charset="0"/>
              </a:rPr>
              <a:t>Men’s and Women’s group</a:t>
            </a:r>
          </a:p>
          <a:p>
            <a:r>
              <a:rPr lang="en-US" dirty="0">
                <a:latin typeface="Roboto" panose="02000000000000000000" pitchFamily="2" charset="0"/>
                <a:ea typeface="Roboto" panose="02000000000000000000" pitchFamily="2" charset="0"/>
                <a:cs typeface="Roboto" panose="02000000000000000000" pitchFamily="2" charset="0"/>
              </a:rPr>
              <a:t>Mentor Program for all position</a:t>
            </a:r>
          </a:p>
          <a:p>
            <a:endParaRPr lang="en-US" dirty="0">
              <a:latin typeface="Roboto" panose="02000000000000000000" pitchFamily="2" charset="0"/>
              <a:ea typeface="Roboto" panose="02000000000000000000" pitchFamily="2" charset="0"/>
              <a:cs typeface="Roboto" panose="02000000000000000000" pitchFamily="2" charset="0"/>
            </a:endParaRPr>
          </a:p>
        </p:txBody>
      </p:sp>
      <p:pic>
        <p:nvPicPr>
          <p:cNvPr id="10244" name="Picture 4" descr="C:\Users\HCC Admin\AppData\Local\Microsoft\Windows\Temporary Internet Files\Content.IE5\H4S02ILR\MP90032117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40800" y="3530600"/>
            <a:ext cx="2247392" cy="3150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7765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14" y="76198"/>
            <a:ext cx="9550400" cy="1143000"/>
          </a:xfrm>
        </p:spPr>
        <p:txBody>
          <a:bodyPr>
            <a:normAutofit/>
          </a:bodyPr>
          <a:lstStyle/>
          <a:p>
            <a:pPr algn="ctr"/>
            <a:r>
              <a:rPr lang="en-US" sz="4800" dirty="0">
                <a:latin typeface="+mn-lt"/>
              </a:rPr>
              <a:t>Person-Centered Care Promotes? </a:t>
            </a:r>
          </a:p>
        </p:txBody>
      </p:sp>
      <p:sp>
        <p:nvSpPr>
          <p:cNvPr id="3" name="Content Placeholder 2"/>
          <p:cNvSpPr>
            <a:spLocks noGrp="1"/>
          </p:cNvSpPr>
          <p:nvPr>
            <p:ph sz="quarter" idx="10"/>
          </p:nvPr>
        </p:nvSpPr>
        <p:spPr>
          <a:xfrm>
            <a:off x="7474371" y="1688309"/>
            <a:ext cx="4397038" cy="4764250"/>
          </a:xfrm>
        </p:spPr>
        <p:txBody>
          <a:bodyPr>
            <a:noAutofit/>
          </a:bodyPr>
          <a:lstStyle/>
          <a:p>
            <a:pPr lvl="1">
              <a:spcAft>
                <a:spcPts val="1200"/>
              </a:spcAft>
            </a:pPr>
            <a:r>
              <a:rPr lang="en-US" sz="3200" dirty="0"/>
              <a:t>Personal worth</a:t>
            </a:r>
          </a:p>
          <a:p>
            <a:pPr lvl="1">
              <a:spcAft>
                <a:spcPts val="1200"/>
              </a:spcAft>
            </a:pPr>
            <a:r>
              <a:rPr lang="en-US" sz="3200" dirty="0"/>
              <a:t>Social confidence </a:t>
            </a:r>
          </a:p>
          <a:p>
            <a:pPr lvl="1">
              <a:spcAft>
                <a:spcPts val="1200"/>
              </a:spcAft>
            </a:pPr>
            <a:r>
              <a:rPr lang="en-US" sz="3200" dirty="0"/>
              <a:t>Respect</a:t>
            </a:r>
          </a:p>
          <a:p>
            <a:pPr lvl="1">
              <a:spcAft>
                <a:spcPts val="1200"/>
              </a:spcAft>
            </a:pPr>
            <a:r>
              <a:rPr lang="en-US" sz="3200" dirty="0"/>
              <a:t>Truthfulness</a:t>
            </a:r>
          </a:p>
          <a:p>
            <a:pPr lvl="1">
              <a:spcAft>
                <a:spcPts val="1200"/>
              </a:spcAft>
            </a:pPr>
            <a:r>
              <a:rPr lang="en-US" sz="3200" dirty="0"/>
              <a:t>Independence</a:t>
            </a:r>
          </a:p>
          <a:p>
            <a:pPr lvl="1">
              <a:spcAft>
                <a:spcPts val="1200"/>
              </a:spcAft>
            </a:pPr>
            <a:r>
              <a:rPr lang="en-US" sz="3200" dirty="0"/>
              <a:t>Engagement</a:t>
            </a:r>
          </a:p>
          <a:p>
            <a:pPr lvl="1">
              <a:spcAft>
                <a:spcPts val="1200"/>
              </a:spcAft>
            </a:pPr>
            <a:r>
              <a:rPr lang="en-US" sz="3200" dirty="0"/>
              <a:t>Hope</a:t>
            </a:r>
          </a:p>
          <a:p>
            <a:pPr lvl="1"/>
            <a:endParaRPr lang="en-US" sz="2700" dirty="0"/>
          </a:p>
          <a:p>
            <a:endParaRPr lang="en-US" sz="2700" dirty="0"/>
          </a:p>
          <a:p>
            <a:endParaRPr lang="en-US" sz="2700" dirty="0"/>
          </a:p>
        </p:txBody>
      </p:sp>
      <p:pic>
        <p:nvPicPr>
          <p:cNvPr id="5" name="Picture 2" descr="Image result for Mind Body Spirit">
            <a:extLst>
              <a:ext uri="{FF2B5EF4-FFF2-40B4-BE49-F238E27FC236}">
                <a16:creationId xmlns:a16="http://schemas.microsoft.com/office/drawing/2014/main" id="{39080DED-04FB-49C9-A02C-83639F5F60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6579" y="1915064"/>
            <a:ext cx="5917792" cy="342163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4267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3">
            <a:extLst>
              <a:ext uri="{FF2B5EF4-FFF2-40B4-BE49-F238E27FC236}">
                <a16:creationId xmlns:a16="http://schemas.microsoft.com/office/drawing/2014/main" id="{94253C5E-7607-48F6-A21D-D467C7A3B432}"/>
              </a:ext>
            </a:extLst>
          </p:cNvPr>
          <p:cNvPicPr>
            <a:picLocks noChangeAspect="1"/>
          </p:cNvPicPr>
          <p:nvPr/>
        </p:nvPicPr>
        <p:blipFill>
          <a:blip r:embed="rId2">
            <a:extLst>
              <a:ext uri="{28A0092B-C50C-407E-A947-70E740481C1C}">
                <a14:useLocalDpi xmlns:a14="http://schemas.microsoft.com/office/drawing/2010/main" val="0"/>
              </a:ext>
            </a:extLst>
          </a:blip>
          <a:srcRect t="7874" b="7874"/>
          <a:stretch/>
        </p:blipFill>
        <p:spPr bwMode="auto">
          <a:xfrm>
            <a:off x="-15082" y="0"/>
            <a:ext cx="1222136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Shape 83">
            <a:extLst>
              <a:ext uri="{FF2B5EF4-FFF2-40B4-BE49-F238E27FC236}">
                <a16:creationId xmlns:a16="http://schemas.microsoft.com/office/drawing/2014/main" id="{2B7444F8-DDEF-493D-9A3D-59FB33CDD287}"/>
              </a:ext>
            </a:extLst>
          </p:cNvPr>
          <p:cNvSpPr/>
          <p:nvPr/>
        </p:nvSpPr>
        <p:spPr>
          <a:xfrm>
            <a:off x="-7542" y="0"/>
            <a:ext cx="12206287" cy="4639152"/>
          </a:xfrm>
          <a:prstGeom prst="rect">
            <a:avLst/>
          </a:prstGeom>
          <a:solidFill>
            <a:srgbClr val="0070C0">
              <a:alpha val="92000"/>
            </a:srgbClr>
          </a:solidFill>
          <a:ln w="12700">
            <a:miter lim="400000"/>
          </a:ln>
        </p:spPr>
        <p:txBody>
          <a:bodyPr lIns="35719" tIns="35719" rIns="35719" bIns="35719" anchor="ctr"/>
          <a:lstStyle/>
          <a:p>
            <a:pPr marL="0" marR="0" lvl="0" indent="0" algn="ctr" defTabSz="292100" rtl="0" eaLnBrk="1" fontAlgn="auto" latinLnBrk="0" hangingPunct="1">
              <a:lnSpc>
                <a:spcPct val="100000"/>
              </a:lnSpc>
              <a:spcBef>
                <a:spcPts val="0"/>
              </a:spcBef>
              <a:spcAft>
                <a:spcPts val="0"/>
              </a:spcAft>
              <a:buClrTx/>
              <a:buSzTx/>
              <a:buFontTx/>
              <a:buNone/>
              <a:tabLst/>
              <a:defRPr sz="3200" b="0">
                <a:solidFill>
                  <a:srgbClr val="636463"/>
                </a:solidFill>
              </a:defRPr>
            </a:pPr>
            <a:endParaRPr kumimoji="0" sz="1600" b="0" i="0" u="none" strike="noStrike" kern="0" cap="none" spc="0" normalizeH="0" baseline="0" noProof="0" dirty="0">
              <a:ln>
                <a:noFill/>
              </a:ln>
              <a:solidFill>
                <a:srgbClr val="636463"/>
              </a:solidFill>
              <a:effectLst/>
              <a:uLnTx/>
              <a:uFillTx/>
              <a:latin typeface="Roboto Regular"/>
              <a:ea typeface="Roboto Regular"/>
              <a:cs typeface="+mj-cs"/>
              <a:sym typeface="Roboto Regular"/>
            </a:endParaRPr>
          </a:p>
        </p:txBody>
      </p:sp>
      <p:sp>
        <p:nvSpPr>
          <p:cNvPr id="21507" name="Shape 84">
            <a:extLst>
              <a:ext uri="{FF2B5EF4-FFF2-40B4-BE49-F238E27FC236}">
                <a16:creationId xmlns:a16="http://schemas.microsoft.com/office/drawing/2014/main" id="{8D220A5C-B29B-48F5-B931-794C575E52E6}"/>
              </a:ext>
            </a:extLst>
          </p:cNvPr>
          <p:cNvSpPr>
            <a:spLocks noChangeArrowheads="1"/>
          </p:cNvSpPr>
          <p:nvPr/>
        </p:nvSpPr>
        <p:spPr bwMode="auto">
          <a:xfrm>
            <a:off x="572674" y="1005183"/>
            <a:ext cx="11619326" cy="214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5719" tIns="35719" rIns="35719" bIns="35719">
            <a:spAutoFit/>
          </a:bodyPr>
          <a:lstStyle>
            <a:lvl1pPr defTabSz="584200">
              <a:defRPr sz="6000" b="1">
                <a:solidFill>
                  <a:srgbClr val="FAC93D"/>
                </a:solidFill>
                <a:latin typeface="Roboto Regular" pitchFamily="2" charset="0"/>
                <a:ea typeface="ＭＳ Ｐゴシック" panose="020B0600070205080204" pitchFamily="34" charset="-128"/>
                <a:sym typeface="Roboto Regular" pitchFamily="2" charset="0"/>
              </a:defRPr>
            </a:lvl1pPr>
            <a:lvl2pPr marL="742950" indent="-285750" defTabSz="584200">
              <a:defRPr sz="6000" b="1">
                <a:solidFill>
                  <a:srgbClr val="FAC93D"/>
                </a:solidFill>
                <a:latin typeface="Roboto Regular" pitchFamily="2" charset="0"/>
                <a:ea typeface="ＭＳ Ｐゴシック" panose="020B0600070205080204" pitchFamily="34" charset="-128"/>
                <a:sym typeface="Roboto Regular" pitchFamily="2" charset="0"/>
              </a:defRPr>
            </a:lvl2pPr>
            <a:lvl3pPr marL="1143000" indent="-228600" defTabSz="584200">
              <a:defRPr sz="6000" b="1">
                <a:solidFill>
                  <a:srgbClr val="FAC93D"/>
                </a:solidFill>
                <a:latin typeface="Roboto Regular" pitchFamily="2" charset="0"/>
                <a:ea typeface="ＭＳ Ｐゴシック" panose="020B0600070205080204" pitchFamily="34" charset="-128"/>
                <a:sym typeface="Roboto Regular" pitchFamily="2" charset="0"/>
              </a:defRPr>
            </a:lvl3pPr>
            <a:lvl4pPr marL="1600200" indent="-228600" defTabSz="584200">
              <a:defRPr sz="6000" b="1">
                <a:solidFill>
                  <a:srgbClr val="FAC93D"/>
                </a:solidFill>
                <a:latin typeface="Roboto Regular" pitchFamily="2" charset="0"/>
                <a:ea typeface="ＭＳ Ｐゴシック" panose="020B0600070205080204" pitchFamily="34" charset="-128"/>
                <a:sym typeface="Roboto Regular" pitchFamily="2" charset="0"/>
              </a:defRPr>
            </a:lvl4pPr>
            <a:lvl5pPr marL="2057400" indent="-228600" defTabSz="584200">
              <a:defRPr sz="6000" b="1">
                <a:solidFill>
                  <a:srgbClr val="FAC93D"/>
                </a:solidFill>
                <a:latin typeface="Roboto Regular" pitchFamily="2" charset="0"/>
                <a:ea typeface="ＭＳ Ｐゴシック" panose="020B0600070205080204" pitchFamily="34" charset="-128"/>
                <a:sym typeface="Roboto Regular" pitchFamily="2" charset="0"/>
              </a:defRPr>
            </a:lvl5pPr>
            <a:lvl6pPr marL="25146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6pPr>
            <a:lvl7pPr marL="29718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7pPr>
            <a:lvl8pPr marL="34290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8pPr>
            <a:lvl9pPr marL="38862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9pPr>
          </a:lstStyle>
          <a:p>
            <a:pPr marL="0" marR="0" lvl="0" indent="0" algn="l" defTabSz="292100" rtl="0" eaLnBrk="1" fontAlgn="base" latinLnBrk="0" hangingPunct="1">
              <a:lnSpc>
                <a:spcPct val="90000"/>
              </a:lnSpc>
              <a:spcBef>
                <a:spcPct val="0"/>
              </a:spcBef>
              <a:spcAft>
                <a:spcPct val="0"/>
              </a:spcAft>
              <a:buClrTx/>
              <a:buSzTx/>
              <a:buFontTx/>
              <a:buNone/>
              <a:tabLst/>
              <a:defRPr/>
            </a:pPr>
            <a:r>
              <a:rPr lang="en-US" altLang="en-US" sz="3000" dirty="0">
                <a:solidFill>
                  <a:srgbClr val="FFFFFF"/>
                </a:solidFill>
                <a:cs typeface="Roboto Light"/>
              </a:rPr>
              <a:t>Can Person Centered Care be Used to Benefit our Associates?</a:t>
            </a:r>
          </a:p>
          <a:p>
            <a:pPr marL="0" marR="0" lvl="0" indent="0" algn="l" defTabSz="292100" rtl="0" eaLnBrk="1" fontAlgn="base" latinLnBrk="0" hangingPunct="1">
              <a:lnSpc>
                <a:spcPct val="90000"/>
              </a:lnSpc>
              <a:spcBef>
                <a:spcPct val="0"/>
              </a:spcBef>
              <a:spcAft>
                <a:spcPct val="0"/>
              </a:spcAft>
              <a:buClrTx/>
              <a:buSzTx/>
              <a:buFontTx/>
              <a:buNone/>
              <a:tabLst/>
              <a:defRPr/>
            </a:pPr>
            <a:endParaRPr kumimoji="0" lang="en-US" altLang="en-US" sz="3000" b="1" i="0" u="none" strike="noStrike" kern="1200" cap="none" spc="0" normalizeH="0" baseline="0" noProof="0" dirty="0">
              <a:ln>
                <a:noFill/>
              </a:ln>
              <a:solidFill>
                <a:srgbClr val="FFFFFF"/>
              </a:solidFill>
              <a:effectLst/>
              <a:uLnTx/>
              <a:uFillTx/>
              <a:latin typeface="Roboto Regular" pitchFamily="2" charset="0"/>
              <a:ea typeface="ＭＳ Ｐゴシック" panose="020B0600070205080204" pitchFamily="34" charset="-128"/>
              <a:cs typeface="Roboto Light"/>
              <a:sym typeface="Roboto Regular" pitchFamily="2" charset="0"/>
            </a:endParaRPr>
          </a:p>
          <a:p>
            <a:pPr marL="0" marR="0" lvl="0" indent="0" algn="l" defTabSz="292100" rtl="0" eaLnBrk="1" fontAlgn="base" latinLnBrk="0" hangingPunct="1">
              <a:lnSpc>
                <a:spcPct val="90000"/>
              </a:lnSpc>
              <a:spcBef>
                <a:spcPct val="0"/>
              </a:spcBef>
              <a:spcAft>
                <a:spcPct val="0"/>
              </a:spcAft>
              <a:buClrTx/>
              <a:buSzTx/>
              <a:buFontTx/>
              <a:buNone/>
              <a:tabLst/>
              <a:defRPr/>
            </a:pPr>
            <a:r>
              <a:rPr lang="en-US" altLang="en-US" sz="3000" dirty="0">
                <a:solidFill>
                  <a:srgbClr val="FFFFFF"/>
                </a:solidFill>
                <a:cs typeface="Roboto Light"/>
              </a:rPr>
              <a:t>Let me ask you a question.</a:t>
            </a:r>
            <a:endParaRPr kumimoji="0" lang="en-US" altLang="en-US" sz="3000" b="1" i="0" u="none" strike="noStrike" kern="1200" cap="none" spc="0" normalizeH="0" baseline="0" noProof="0" dirty="0">
              <a:ln>
                <a:noFill/>
              </a:ln>
              <a:solidFill>
                <a:srgbClr val="FFFFFF"/>
              </a:solidFill>
              <a:effectLst/>
              <a:uLnTx/>
              <a:uFillTx/>
              <a:latin typeface="Roboto Regular" pitchFamily="2" charset="0"/>
              <a:ea typeface="ＭＳ Ｐゴシック" panose="020B0600070205080204" pitchFamily="34" charset="-128"/>
              <a:cs typeface="Roboto Light"/>
              <a:sym typeface="Roboto Regular" pitchFamily="2" charset="0"/>
            </a:endParaRPr>
          </a:p>
          <a:p>
            <a:pPr marL="0" marR="0" lvl="0" indent="0" algn="l" defTabSz="292100" rtl="0" eaLnBrk="1" fontAlgn="base" latinLnBrk="0" hangingPunct="1">
              <a:lnSpc>
                <a:spcPct val="90000"/>
              </a:lnSpc>
              <a:spcBef>
                <a:spcPct val="0"/>
              </a:spcBef>
              <a:spcAft>
                <a:spcPct val="0"/>
              </a:spcAft>
              <a:buClrTx/>
              <a:buSzTx/>
              <a:buFontTx/>
              <a:buNone/>
              <a:tabLst/>
              <a:defRPr/>
            </a:pPr>
            <a:endParaRPr kumimoji="0" lang="en-US" altLang="en-US" sz="3000" b="1" i="0" u="none" strike="noStrike" kern="1200" cap="none" spc="0" normalizeH="0" baseline="0" noProof="0" dirty="0">
              <a:ln>
                <a:noFill/>
              </a:ln>
              <a:solidFill>
                <a:srgbClr val="FFFFFF"/>
              </a:solidFill>
              <a:effectLst/>
              <a:uLnTx/>
              <a:uFillTx/>
              <a:latin typeface="Roboto Regular" pitchFamily="2" charset="0"/>
              <a:ea typeface="ＭＳ Ｐゴシック" panose="020B0600070205080204" pitchFamily="34" charset="-128"/>
              <a:cs typeface="Roboto Light"/>
              <a:sym typeface="Roboto Regular" pitchFamily="2" charset="0"/>
            </a:endParaRPr>
          </a:p>
          <a:p>
            <a:pPr marL="0" marR="0" lvl="0" indent="0" algn="l" defTabSz="292100" rtl="0" eaLnBrk="1" fontAlgn="base" latinLnBrk="0" hangingPunct="1">
              <a:lnSpc>
                <a:spcPct val="90000"/>
              </a:lnSpc>
              <a:spcBef>
                <a:spcPct val="0"/>
              </a:spcBef>
              <a:spcAft>
                <a:spcPct val="0"/>
              </a:spcAft>
              <a:buClrTx/>
              <a:buSzTx/>
              <a:buFontTx/>
              <a:buNone/>
              <a:tabLst/>
              <a:defRPr/>
            </a:pPr>
            <a:endParaRPr kumimoji="0" lang="en-US" altLang="en-US" sz="3000" b="1" i="0" u="none" strike="noStrike" kern="1200" cap="none" spc="0" normalizeH="0" baseline="0" noProof="0" dirty="0">
              <a:ln>
                <a:noFill/>
              </a:ln>
              <a:solidFill>
                <a:srgbClr val="FFFFFF"/>
              </a:solidFill>
              <a:effectLst/>
              <a:uLnTx/>
              <a:uFillTx/>
              <a:latin typeface="Roboto Regular" pitchFamily="2" charset="0"/>
              <a:ea typeface="ＭＳ Ｐゴシック" panose="020B0600070205080204" pitchFamily="34" charset="-128"/>
              <a:cs typeface="Roboto Light"/>
              <a:sym typeface="Roboto Regular" pitchFamily="2" charset="0"/>
            </a:endParaRPr>
          </a:p>
        </p:txBody>
      </p:sp>
      <p:pic>
        <p:nvPicPr>
          <p:cNvPr id="2" name="Picture Placeholder 1">
            <a:extLst>
              <a:ext uri="{FF2B5EF4-FFF2-40B4-BE49-F238E27FC236}">
                <a16:creationId xmlns:a16="http://schemas.microsoft.com/office/drawing/2014/main" id="{A663E03A-91C0-4711-83D4-F6D1AEC50C3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500" r="12500"/>
          <a:stretch/>
        </p:blipFill>
        <p:spPr>
          <a:ln>
            <a:solidFill>
              <a:schemeClr val="accent1"/>
            </a:solidFill>
          </a:ln>
        </p:spPr>
      </p:pic>
    </p:spTree>
    <p:extLst>
      <p:ext uri="{BB962C8B-B14F-4D97-AF65-F5344CB8AC3E}">
        <p14:creationId xmlns:p14="http://schemas.microsoft.com/office/powerpoint/2010/main" val="93487612"/>
      </p:ext>
    </p:extLst>
  </p:cSld>
  <p:clrMapOvr>
    <a:masterClrMapping/>
  </p:clrMapOvr>
  <p:transition spd="slow">
    <p:push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B262-486C-2879-6690-296C13DEA9F8}"/>
              </a:ext>
            </a:extLst>
          </p:cNvPr>
          <p:cNvSpPr>
            <a:spLocks noGrp="1"/>
          </p:cNvSpPr>
          <p:nvPr>
            <p:ph type="title"/>
          </p:nvPr>
        </p:nvSpPr>
        <p:spPr>
          <a:xfrm>
            <a:off x="1765300" y="466725"/>
            <a:ext cx="9550400" cy="1143000"/>
          </a:xfrm>
        </p:spPr>
        <p:txBody>
          <a:bodyPr>
            <a:noAutofit/>
          </a:bodyPr>
          <a:lstStyle/>
          <a:p>
            <a:r>
              <a:rPr lang="en-US" sz="4000" b="1" dirty="0">
                <a:latin typeface="Roboto" panose="02000000000000000000" pitchFamily="2" charset="0"/>
                <a:ea typeface="Roboto" panose="02000000000000000000" pitchFamily="2" charset="0"/>
                <a:cs typeface="Roboto" panose="02000000000000000000" pitchFamily="2" charset="0"/>
              </a:rPr>
              <a:t>Shouldn’t we take care of the staff as well as we take care of the residents?</a:t>
            </a:r>
          </a:p>
        </p:txBody>
      </p:sp>
      <p:sp>
        <p:nvSpPr>
          <p:cNvPr id="3" name="Content Placeholder 2">
            <a:extLst>
              <a:ext uri="{FF2B5EF4-FFF2-40B4-BE49-F238E27FC236}">
                <a16:creationId xmlns:a16="http://schemas.microsoft.com/office/drawing/2014/main" id="{D32843FC-F6BF-E9D2-C4CF-D2E288C7A237}"/>
              </a:ext>
            </a:extLst>
          </p:cNvPr>
          <p:cNvSpPr>
            <a:spLocks noGrp="1"/>
          </p:cNvSpPr>
          <p:nvPr>
            <p:ph sz="quarter" idx="10"/>
          </p:nvPr>
        </p:nvSpPr>
        <p:spPr/>
        <p:txBody>
          <a:bodyPr/>
          <a:lstStyle/>
          <a:p>
            <a:r>
              <a:rPr lang="en-US" dirty="0">
                <a:latin typeface="Roboto" panose="02000000000000000000" pitchFamily="2" charset="0"/>
                <a:ea typeface="Roboto" panose="02000000000000000000" pitchFamily="2" charset="0"/>
                <a:cs typeface="Roboto" panose="02000000000000000000" pitchFamily="2" charset="0"/>
              </a:rPr>
              <a:t>Develop a Plan of Care for your employees (Employee Development Plan)</a:t>
            </a:r>
          </a:p>
          <a:p>
            <a:r>
              <a:rPr lang="en-US" dirty="0">
                <a:latin typeface="Roboto" panose="02000000000000000000" pitchFamily="2" charset="0"/>
                <a:ea typeface="Roboto" panose="02000000000000000000" pitchFamily="2" charset="0"/>
                <a:cs typeface="Roboto" panose="02000000000000000000" pitchFamily="2" charset="0"/>
              </a:rPr>
              <a:t>Create Tier Levels for each position to aspire to and build skills (this creates a career path)</a:t>
            </a:r>
          </a:p>
          <a:p>
            <a:r>
              <a:rPr lang="en-US" dirty="0">
                <a:latin typeface="Roboto" panose="02000000000000000000" pitchFamily="2" charset="0"/>
                <a:ea typeface="Roboto" panose="02000000000000000000" pitchFamily="2" charset="0"/>
                <a:cs typeface="Roboto" panose="02000000000000000000" pitchFamily="2" charset="0"/>
              </a:rPr>
              <a:t>Mentor/Peer Buddy for every new employee</a:t>
            </a:r>
          </a:p>
          <a:p>
            <a:r>
              <a:rPr lang="en-US" dirty="0">
                <a:latin typeface="Roboto" panose="02000000000000000000" pitchFamily="2" charset="0"/>
                <a:ea typeface="Roboto" panose="02000000000000000000" pitchFamily="2" charset="0"/>
                <a:cs typeface="Roboto" panose="02000000000000000000" pitchFamily="2" charset="0"/>
              </a:rPr>
              <a:t>Extraordinary Onboarding</a:t>
            </a:r>
          </a:p>
          <a:p>
            <a:r>
              <a:rPr lang="en-US" dirty="0">
                <a:latin typeface="Roboto" panose="02000000000000000000" pitchFamily="2" charset="0"/>
                <a:ea typeface="Roboto" panose="02000000000000000000" pitchFamily="2" charset="0"/>
                <a:cs typeface="Roboto" panose="02000000000000000000" pitchFamily="2" charset="0"/>
              </a:rPr>
              <a:t>Employee Career</a:t>
            </a:r>
          </a:p>
          <a:p>
            <a:endParaRPr lang="en-US"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51706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EAC0D40-F1BA-D619-4761-FE2A922B9B41}"/>
              </a:ext>
            </a:extLst>
          </p:cNvPr>
          <p:cNvSpPr>
            <a:spLocks noGrp="1"/>
          </p:cNvSpPr>
          <p:nvPr>
            <p:ph idx="1"/>
          </p:nvPr>
        </p:nvSpPr>
        <p:spPr>
          <a:xfrm>
            <a:off x="2393950" y="1106270"/>
            <a:ext cx="7404100" cy="646331"/>
          </a:xfrm>
          <a:prstGeom prst="rect">
            <a:avLst/>
          </a:prstGeom>
        </p:spPr>
        <p:txBody>
          <a:bodyPr>
            <a:spAutoFit/>
          </a:bodyPr>
          <a:lstStyle/>
          <a:p>
            <a:pPr marL="34290" indent="0" algn="ctr">
              <a:buNone/>
            </a:pPr>
            <a:r>
              <a:rPr lang="en-US" dirty="0">
                <a:solidFill>
                  <a:schemeClr val="tx1"/>
                </a:solidFill>
              </a:rPr>
              <a:t>If the average turnover is 35% &amp; the average # of employees </a:t>
            </a:r>
            <a:br>
              <a:rPr lang="en-US" dirty="0">
                <a:solidFill>
                  <a:schemeClr val="tx1"/>
                </a:solidFill>
              </a:rPr>
            </a:br>
            <a:r>
              <a:rPr lang="en-US" dirty="0">
                <a:solidFill>
                  <a:schemeClr val="tx1"/>
                </a:solidFill>
              </a:rPr>
              <a:t>is 350, then 123 employees turnover in a year</a:t>
            </a:r>
          </a:p>
        </p:txBody>
      </p:sp>
      <p:pic>
        <p:nvPicPr>
          <p:cNvPr id="10" name="Picture 9">
            <a:extLst>
              <a:ext uri="{FF2B5EF4-FFF2-40B4-BE49-F238E27FC236}">
                <a16:creationId xmlns:a16="http://schemas.microsoft.com/office/drawing/2014/main" id="{5071835F-7611-5856-5473-7085E91E688D}"/>
              </a:ext>
            </a:extLst>
          </p:cNvPr>
          <p:cNvPicPr>
            <a:picLocks noChangeAspect="1"/>
          </p:cNvPicPr>
          <p:nvPr/>
        </p:nvPicPr>
        <p:blipFill>
          <a:blip r:embed="rId2"/>
          <a:stretch>
            <a:fillRect/>
          </a:stretch>
        </p:blipFill>
        <p:spPr>
          <a:xfrm>
            <a:off x="2574362" y="1949104"/>
            <a:ext cx="3529012" cy="3396591"/>
          </a:xfrm>
          <a:prstGeom prst="rect">
            <a:avLst/>
          </a:prstGeom>
        </p:spPr>
      </p:pic>
      <p:pic>
        <p:nvPicPr>
          <p:cNvPr id="12" name="Picture 11">
            <a:extLst>
              <a:ext uri="{FF2B5EF4-FFF2-40B4-BE49-F238E27FC236}">
                <a16:creationId xmlns:a16="http://schemas.microsoft.com/office/drawing/2014/main" id="{E8F84A4E-46F5-BA5D-878C-3077A292028F}"/>
              </a:ext>
            </a:extLst>
          </p:cNvPr>
          <p:cNvPicPr>
            <a:picLocks noChangeAspect="1"/>
          </p:cNvPicPr>
          <p:nvPr/>
        </p:nvPicPr>
        <p:blipFill>
          <a:blip r:embed="rId3"/>
          <a:stretch>
            <a:fillRect/>
          </a:stretch>
        </p:blipFill>
        <p:spPr>
          <a:xfrm>
            <a:off x="6048887" y="1752601"/>
            <a:ext cx="3868132" cy="2738437"/>
          </a:xfrm>
          <a:prstGeom prst="rect">
            <a:avLst/>
          </a:prstGeom>
        </p:spPr>
      </p:pic>
      <p:pic>
        <p:nvPicPr>
          <p:cNvPr id="14" name="Picture 13">
            <a:extLst>
              <a:ext uri="{FF2B5EF4-FFF2-40B4-BE49-F238E27FC236}">
                <a16:creationId xmlns:a16="http://schemas.microsoft.com/office/drawing/2014/main" id="{8D0108B0-66D9-4254-126F-A1365A692C60}"/>
              </a:ext>
            </a:extLst>
          </p:cNvPr>
          <p:cNvPicPr>
            <a:picLocks noChangeAspect="1"/>
          </p:cNvPicPr>
          <p:nvPr/>
        </p:nvPicPr>
        <p:blipFill>
          <a:blip r:embed="rId4"/>
          <a:stretch>
            <a:fillRect/>
          </a:stretch>
        </p:blipFill>
        <p:spPr>
          <a:xfrm>
            <a:off x="6399448" y="4409979"/>
            <a:ext cx="3398603" cy="1363044"/>
          </a:xfrm>
          <a:prstGeom prst="rect">
            <a:avLst/>
          </a:prstGeom>
        </p:spPr>
      </p:pic>
      <p:sp>
        <p:nvSpPr>
          <p:cNvPr id="20" name="TextBox 19">
            <a:extLst>
              <a:ext uri="{FF2B5EF4-FFF2-40B4-BE49-F238E27FC236}">
                <a16:creationId xmlns:a16="http://schemas.microsoft.com/office/drawing/2014/main" id="{F30AFCF1-37D7-2A69-30B0-D595C94715F5}"/>
              </a:ext>
            </a:extLst>
          </p:cNvPr>
          <p:cNvSpPr txBox="1"/>
          <p:nvPr/>
        </p:nvSpPr>
        <p:spPr>
          <a:xfrm>
            <a:off x="5029200" y="411429"/>
            <a:ext cx="4572000" cy="584775"/>
          </a:xfrm>
          <a:prstGeom prst="rect">
            <a:avLst/>
          </a:prstGeom>
          <a:noFill/>
        </p:spPr>
        <p:txBody>
          <a:bodyPr wrap="square">
            <a:spAutoFit/>
          </a:bodyPr>
          <a:lstStyle/>
          <a:p>
            <a:r>
              <a:rPr lang="en-US" sz="3200" b="1" dirty="0">
                <a:solidFill>
                  <a:srgbClr val="1CADE4"/>
                </a:solidFill>
                <a:latin typeface="Corbel" panose="020B0503020204020204"/>
              </a:rPr>
              <a:t>Turnover Cost</a:t>
            </a:r>
          </a:p>
        </p:txBody>
      </p:sp>
      <p:sp>
        <p:nvSpPr>
          <p:cNvPr id="22" name="TextBox 21">
            <a:extLst>
              <a:ext uri="{FF2B5EF4-FFF2-40B4-BE49-F238E27FC236}">
                <a16:creationId xmlns:a16="http://schemas.microsoft.com/office/drawing/2014/main" id="{0032FB34-4239-761C-E865-F085A267A44F}"/>
              </a:ext>
            </a:extLst>
          </p:cNvPr>
          <p:cNvSpPr txBox="1"/>
          <p:nvPr/>
        </p:nvSpPr>
        <p:spPr>
          <a:xfrm>
            <a:off x="1883983" y="6200352"/>
            <a:ext cx="4572000" cy="246221"/>
          </a:xfrm>
          <a:prstGeom prst="rect">
            <a:avLst/>
          </a:prstGeom>
          <a:noFill/>
        </p:spPr>
        <p:txBody>
          <a:bodyPr wrap="square">
            <a:spAutoFit/>
          </a:bodyPr>
          <a:lstStyle/>
          <a:p>
            <a:r>
              <a:rPr lang="en-US" sz="1000" i="1" dirty="0">
                <a:solidFill>
                  <a:prstClr val="black"/>
                </a:solidFill>
                <a:latin typeface="Corbel" panose="020B0503020204020204"/>
              </a:rPr>
              <a:t>https://bonus.ly/cost-of-employee-turnover-calculator</a:t>
            </a:r>
          </a:p>
        </p:txBody>
      </p:sp>
    </p:spTree>
    <p:extLst>
      <p:ext uri="{BB962C8B-B14F-4D97-AF65-F5344CB8AC3E}">
        <p14:creationId xmlns:p14="http://schemas.microsoft.com/office/powerpoint/2010/main" val="65482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latin typeface="+mn-lt"/>
              </a:rPr>
              <a:t>How Do We know Resident Centered Care</a:t>
            </a:r>
            <a:br>
              <a:rPr lang="en-US" dirty="0">
                <a:latin typeface="+mn-lt"/>
              </a:rPr>
            </a:br>
            <a:r>
              <a:rPr lang="en-US" dirty="0">
                <a:latin typeface="+mn-lt"/>
              </a:rPr>
              <a:t> is Working?</a:t>
            </a:r>
          </a:p>
        </p:txBody>
      </p:sp>
      <p:sp>
        <p:nvSpPr>
          <p:cNvPr id="3" name="Content Placeholder 2"/>
          <p:cNvSpPr>
            <a:spLocks noGrp="1"/>
          </p:cNvSpPr>
          <p:nvPr>
            <p:ph sz="quarter" idx="10"/>
          </p:nvPr>
        </p:nvSpPr>
        <p:spPr>
          <a:xfrm>
            <a:off x="4486189" y="2455850"/>
            <a:ext cx="7454174" cy="4876800"/>
          </a:xfrm>
        </p:spPr>
        <p:txBody>
          <a:bodyPr>
            <a:normAutofit/>
          </a:bodyPr>
          <a:lstStyle/>
          <a:p>
            <a:pPr>
              <a:spcAft>
                <a:spcPts val="1200"/>
              </a:spcAft>
              <a:buFont typeface="Arial" panose="020B0604020202020204" pitchFamily="34" charset="0"/>
              <a:buChar char="•"/>
            </a:pPr>
            <a:r>
              <a:rPr lang="en-US" sz="2800" dirty="0"/>
              <a:t>Resident and staff satisfaction surveys</a:t>
            </a:r>
          </a:p>
          <a:p>
            <a:pPr>
              <a:spcAft>
                <a:spcPts val="1200"/>
              </a:spcAft>
              <a:buFont typeface="Arial" panose="020B0604020202020204" pitchFamily="34" charset="0"/>
              <a:buChar char="•"/>
            </a:pPr>
            <a:r>
              <a:rPr lang="en-US" sz="2800" dirty="0"/>
              <a:t>Consistently observing and listening </a:t>
            </a:r>
          </a:p>
          <a:p>
            <a:pPr>
              <a:spcAft>
                <a:spcPts val="1200"/>
              </a:spcAft>
              <a:buFont typeface="Arial" panose="020B0604020202020204" pitchFamily="34" charset="0"/>
              <a:buChar char="•"/>
            </a:pPr>
            <a:r>
              <a:rPr lang="en-US" sz="2800" dirty="0"/>
              <a:t>Trying new things</a:t>
            </a:r>
          </a:p>
          <a:p>
            <a:pPr>
              <a:spcAft>
                <a:spcPts val="1200"/>
              </a:spcAft>
              <a:buFont typeface="Arial" panose="020B0604020202020204" pitchFamily="34" charset="0"/>
              <a:buChar char="•"/>
            </a:pPr>
            <a:r>
              <a:rPr lang="en-US" sz="2800" dirty="0"/>
              <a:t>Analyzing how they are working and making changes to individualize care</a:t>
            </a:r>
          </a:p>
          <a:p>
            <a:pPr>
              <a:spcAft>
                <a:spcPts val="1200"/>
              </a:spcAft>
              <a:buFont typeface="Arial" panose="020B0604020202020204" pitchFamily="34" charset="0"/>
              <a:buChar char="•"/>
            </a:pPr>
            <a:r>
              <a:rPr lang="en-US" sz="2800" dirty="0"/>
              <a:t>Positive clinical program outcomes</a:t>
            </a:r>
            <a:endParaRPr lang="en-US" dirty="0"/>
          </a:p>
          <a:p>
            <a:pPr>
              <a:buFont typeface="Wingdings" pitchFamily="2" charset="2"/>
              <a:buChar char="q"/>
            </a:pPr>
            <a:endParaRPr lang="en-US" dirty="0"/>
          </a:p>
        </p:txBody>
      </p:sp>
      <p:pic>
        <p:nvPicPr>
          <p:cNvPr id="20484" name="Picture 4" descr="Image result for is it working">
            <a:extLst>
              <a:ext uri="{FF2B5EF4-FFF2-40B4-BE49-F238E27FC236}">
                <a16:creationId xmlns:a16="http://schemas.microsoft.com/office/drawing/2014/main" id="{7C84B1C9-82E6-4B4C-BA9D-D782426FD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807" y="1664746"/>
            <a:ext cx="3928847" cy="45836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94187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35" presetClass="entr" presetSubtype="0" fill="hold" nodeType="withEffect">
                                  <p:stCondLst>
                                    <p:cond delay="0"/>
                                  </p:stCondLst>
                                  <p:childTnLst>
                                    <p:set>
                                      <p:cBhvr>
                                        <p:cTn id="20" dur="1" fill="hold">
                                          <p:stCondLst>
                                            <p:cond delay="0"/>
                                          </p:stCondLst>
                                        </p:cTn>
                                        <p:tgtEl>
                                          <p:spTgt spid="20484"/>
                                        </p:tgtEl>
                                        <p:attrNameLst>
                                          <p:attrName>style.visibility</p:attrName>
                                        </p:attrNameLst>
                                      </p:cBhvr>
                                      <p:to>
                                        <p:strVal val="visible"/>
                                      </p:to>
                                    </p:set>
                                    <p:animEffect transition="in" filter="fade">
                                      <p:cBhvr>
                                        <p:cTn id="21" dur="2000"/>
                                        <p:tgtEl>
                                          <p:spTgt spid="20484"/>
                                        </p:tgtEl>
                                      </p:cBhvr>
                                    </p:animEffect>
                                    <p:anim calcmode="lin" valueType="num">
                                      <p:cBhvr>
                                        <p:cTn id="22" dur="2000" fill="hold"/>
                                        <p:tgtEl>
                                          <p:spTgt spid="20484"/>
                                        </p:tgtEl>
                                        <p:attrNameLst>
                                          <p:attrName>style.rotation</p:attrName>
                                        </p:attrNameLst>
                                      </p:cBhvr>
                                      <p:tavLst>
                                        <p:tav tm="0">
                                          <p:val>
                                            <p:fltVal val="720"/>
                                          </p:val>
                                        </p:tav>
                                        <p:tav tm="100000">
                                          <p:val>
                                            <p:fltVal val="0"/>
                                          </p:val>
                                        </p:tav>
                                      </p:tavLst>
                                    </p:anim>
                                    <p:anim calcmode="lin" valueType="num">
                                      <p:cBhvr>
                                        <p:cTn id="23" dur="2000" fill="hold"/>
                                        <p:tgtEl>
                                          <p:spTgt spid="20484"/>
                                        </p:tgtEl>
                                        <p:attrNameLst>
                                          <p:attrName>ppt_h</p:attrName>
                                        </p:attrNameLst>
                                      </p:cBhvr>
                                      <p:tavLst>
                                        <p:tav tm="0">
                                          <p:val>
                                            <p:fltVal val="0"/>
                                          </p:val>
                                        </p:tav>
                                        <p:tav tm="100000">
                                          <p:val>
                                            <p:strVal val="#ppt_h"/>
                                          </p:val>
                                        </p:tav>
                                      </p:tavLst>
                                    </p:anim>
                                    <p:anim calcmode="lin" valueType="num">
                                      <p:cBhvr>
                                        <p:cTn id="24" dur="2000" fill="hold"/>
                                        <p:tgtEl>
                                          <p:spTgt spid="20484"/>
                                        </p:tgtEl>
                                        <p:attrNameLst>
                                          <p:attrName>ppt_w</p:attrName>
                                        </p:attrNameLst>
                                      </p:cBhvr>
                                      <p:tavLst>
                                        <p:tav tm="0">
                                          <p:val>
                                            <p:fltVal val="0"/>
                                          </p:val>
                                        </p:tav>
                                        <p:tav tm="100000">
                                          <p:val>
                                            <p:strVal val="#ppt_w"/>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Roboto" panose="02000000000000000000" pitchFamily="2" charset="0"/>
                <a:ea typeface="Roboto" panose="02000000000000000000" pitchFamily="2" charset="0"/>
                <a:cs typeface="Roboto" panose="02000000000000000000" pitchFamily="2" charset="0"/>
              </a:rPr>
              <a:t>What everyone needs to know:</a:t>
            </a:r>
          </a:p>
        </p:txBody>
      </p:sp>
      <p:sp>
        <p:nvSpPr>
          <p:cNvPr id="3" name="Content Placeholder 2"/>
          <p:cNvSpPr>
            <a:spLocks noGrp="1"/>
          </p:cNvSpPr>
          <p:nvPr>
            <p:ph sz="quarter" idx="10"/>
          </p:nvPr>
        </p:nvSpPr>
        <p:spPr>
          <a:xfrm>
            <a:off x="2352675" y="2133600"/>
            <a:ext cx="9347200" cy="4114800"/>
          </a:xfrm>
        </p:spPr>
        <p:txBody>
          <a:bodyPr>
            <a:normAutofit fontScale="92500" lnSpcReduction="20000"/>
          </a:bodyPr>
          <a:lstStyle/>
          <a:p>
            <a:r>
              <a:rPr lang="en-US" dirty="0">
                <a:latin typeface="Roboto" panose="02000000000000000000" pitchFamily="2" charset="0"/>
                <a:ea typeface="Roboto" panose="02000000000000000000" pitchFamily="2" charset="0"/>
                <a:cs typeface="Roboto" panose="02000000000000000000" pitchFamily="2" charset="0"/>
              </a:rPr>
              <a:t>Resident Centered Care sometimes requires negotiation.</a:t>
            </a:r>
          </a:p>
          <a:p>
            <a:r>
              <a:rPr lang="en-US" dirty="0">
                <a:latin typeface="Roboto" panose="02000000000000000000" pitchFamily="2" charset="0"/>
                <a:ea typeface="Roboto" panose="02000000000000000000" pitchFamily="2" charset="0"/>
                <a:cs typeface="Roboto" panose="02000000000000000000" pitchFamily="2" charset="0"/>
              </a:rPr>
              <a:t>It’s different for every community</a:t>
            </a:r>
          </a:p>
          <a:p>
            <a:r>
              <a:rPr lang="en-US" dirty="0">
                <a:latin typeface="Roboto" panose="02000000000000000000" pitchFamily="2" charset="0"/>
                <a:ea typeface="Roboto" panose="02000000000000000000" pitchFamily="2" charset="0"/>
                <a:cs typeface="Roboto" panose="02000000000000000000" pitchFamily="2" charset="0"/>
              </a:rPr>
              <a:t>It’s a never-ending journey and evolution, there is no finish, we must constantly get resident feedback and input to be successful in Culture Change.</a:t>
            </a:r>
          </a:p>
          <a:p>
            <a:r>
              <a:rPr lang="en-US" dirty="0">
                <a:latin typeface="Roboto" panose="02000000000000000000" pitchFamily="2" charset="0"/>
                <a:ea typeface="Roboto" panose="02000000000000000000" pitchFamily="2" charset="0"/>
                <a:cs typeface="Roboto" panose="02000000000000000000" pitchFamily="2" charset="0"/>
              </a:rPr>
              <a:t>Residents Centered/Directed Care impacts everything in a positive way when successful, staff retention and satisfaction, resident satisfaction, and most of all Quality Indicators.</a:t>
            </a:r>
          </a:p>
          <a:p>
            <a:endParaRPr lang="en-US" dirty="0">
              <a:latin typeface="Roboto" panose="02000000000000000000" pitchFamily="2" charset="0"/>
              <a:ea typeface="Roboto" panose="02000000000000000000" pitchFamily="2" charset="0"/>
              <a:cs typeface="Roboto" panose="02000000000000000000" pitchFamily="2" charset="0"/>
            </a:endParaRPr>
          </a:p>
        </p:txBody>
      </p:sp>
      <p:pic>
        <p:nvPicPr>
          <p:cNvPr id="13314" name="Picture 2" descr="C:\Users\HCC Admin\AppData\Local\Microsoft\Windows\Temporary Internet Files\Content.IE5\C1PDKTDB\MP90039995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601" y="1397000"/>
            <a:ext cx="2134433" cy="142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1169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Roboto" panose="02000000000000000000" pitchFamily="2" charset="0"/>
                <a:ea typeface="Roboto" panose="02000000000000000000" pitchFamily="2" charset="0"/>
                <a:cs typeface="Roboto" panose="02000000000000000000" pitchFamily="2" charset="0"/>
              </a:rPr>
              <a:t>Summary Principles of Resident Centered Care</a:t>
            </a:r>
          </a:p>
        </p:txBody>
      </p:sp>
      <p:sp>
        <p:nvSpPr>
          <p:cNvPr id="3" name="Content Placeholder 2"/>
          <p:cNvSpPr>
            <a:spLocks noGrp="1"/>
          </p:cNvSpPr>
          <p:nvPr>
            <p:ph sz="quarter" idx="10"/>
          </p:nvPr>
        </p:nvSpPr>
        <p:spPr/>
        <p:txBody>
          <a:bodyPr>
            <a:normAutofit fontScale="92500" lnSpcReduction="20000"/>
          </a:bodyPr>
          <a:lstStyle/>
          <a:p>
            <a:r>
              <a:rPr lang="en-US" dirty="0">
                <a:latin typeface="Roboto" panose="02000000000000000000" pitchFamily="2" charset="0"/>
                <a:ea typeface="Roboto" panose="02000000000000000000" pitchFamily="2" charset="0"/>
                <a:cs typeface="Roboto" panose="02000000000000000000" pitchFamily="2" charset="0"/>
              </a:rPr>
              <a:t>Know each person</a:t>
            </a:r>
          </a:p>
          <a:p>
            <a:r>
              <a:rPr lang="en-US" dirty="0">
                <a:latin typeface="Roboto" panose="02000000000000000000" pitchFamily="2" charset="0"/>
                <a:ea typeface="Roboto" panose="02000000000000000000" pitchFamily="2" charset="0"/>
                <a:cs typeface="Roboto" panose="02000000000000000000" pitchFamily="2" charset="0"/>
              </a:rPr>
              <a:t>Each and every person does make a difference</a:t>
            </a:r>
          </a:p>
          <a:p>
            <a:r>
              <a:rPr lang="en-US" dirty="0">
                <a:latin typeface="Roboto" panose="02000000000000000000" pitchFamily="2" charset="0"/>
                <a:ea typeface="Roboto" panose="02000000000000000000" pitchFamily="2" charset="0"/>
                <a:cs typeface="Roboto" panose="02000000000000000000" pitchFamily="2" charset="0"/>
              </a:rPr>
              <a:t>Relationship is the fundamental building block of a transformed culture</a:t>
            </a:r>
          </a:p>
          <a:p>
            <a:r>
              <a:rPr lang="en-US" dirty="0">
                <a:latin typeface="Roboto" panose="02000000000000000000" pitchFamily="2" charset="0"/>
                <a:ea typeface="Roboto" panose="02000000000000000000" pitchFamily="2" charset="0"/>
                <a:cs typeface="Roboto" panose="02000000000000000000" pitchFamily="2" charset="0"/>
              </a:rPr>
              <a:t>Respond to spirit, as well as mind, and body</a:t>
            </a:r>
          </a:p>
          <a:p>
            <a:r>
              <a:rPr lang="en-US" dirty="0">
                <a:latin typeface="Roboto" panose="02000000000000000000" pitchFamily="2" charset="0"/>
                <a:ea typeface="Roboto" panose="02000000000000000000" pitchFamily="2" charset="0"/>
                <a:cs typeface="Roboto" panose="02000000000000000000" pitchFamily="2" charset="0"/>
              </a:rPr>
              <a:t>Risk taking is a normal part of life</a:t>
            </a:r>
          </a:p>
          <a:p>
            <a:r>
              <a:rPr lang="en-US" dirty="0">
                <a:latin typeface="Roboto" panose="02000000000000000000" pitchFamily="2" charset="0"/>
                <a:ea typeface="Roboto" panose="02000000000000000000" pitchFamily="2" charset="0"/>
                <a:cs typeface="Roboto" panose="02000000000000000000" pitchFamily="2" charset="0"/>
              </a:rPr>
              <a:t>Put person before task</a:t>
            </a:r>
          </a:p>
          <a:p>
            <a:r>
              <a:rPr lang="en-US" dirty="0">
                <a:latin typeface="Roboto" panose="02000000000000000000" pitchFamily="2" charset="0"/>
                <a:ea typeface="Roboto" panose="02000000000000000000" pitchFamily="2" charset="0"/>
                <a:cs typeface="Roboto" panose="02000000000000000000" pitchFamily="2" charset="0"/>
              </a:rPr>
              <a:t>Everyone including elders are entitled to self-determination wherever they live</a:t>
            </a:r>
          </a:p>
          <a:p>
            <a:pPr marL="0" indent="0">
              <a:buNone/>
            </a:pPr>
            <a:endParaRPr lang="en-US"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0178858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0" y="54429"/>
            <a:ext cx="9550400" cy="1143000"/>
          </a:xfrm>
        </p:spPr>
        <p:txBody>
          <a:bodyPr/>
          <a:lstStyle/>
          <a:p>
            <a:pPr algn="ctr"/>
            <a:r>
              <a:rPr lang="en-US" dirty="0">
                <a:latin typeface="+mn-lt"/>
              </a:rPr>
              <a:t>Staff Values and Goals </a:t>
            </a:r>
          </a:p>
        </p:txBody>
      </p:sp>
      <p:sp>
        <p:nvSpPr>
          <p:cNvPr id="3" name="Content Placeholder 2"/>
          <p:cNvSpPr>
            <a:spLocks noGrp="1"/>
          </p:cNvSpPr>
          <p:nvPr>
            <p:ph sz="quarter" idx="10"/>
          </p:nvPr>
        </p:nvSpPr>
        <p:spPr>
          <a:xfrm>
            <a:off x="1420846" y="1445311"/>
            <a:ext cx="6256500" cy="4857518"/>
          </a:xfrm>
        </p:spPr>
        <p:txBody>
          <a:bodyPr>
            <a:normAutofit lnSpcReduction="10000"/>
          </a:bodyPr>
          <a:lstStyle/>
          <a:p>
            <a:pPr>
              <a:spcAft>
                <a:spcPts val="1200"/>
              </a:spcAft>
              <a:buFont typeface="Arial" panose="020B0604020202020204" pitchFamily="34" charset="0"/>
              <a:buChar char="•"/>
            </a:pPr>
            <a:r>
              <a:rPr lang="en-US" dirty="0"/>
              <a:t>Know each person</a:t>
            </a:r>
          </a:p>
          <a:p>
            <a:pPr>
              <a:spcAft>
                <a:spcPts val="1200"/>
              </a:spcAft>
              <a:buFont typeface="Arial" panose="020B0604020202020204" pitchFamily="34" charset="0"/>
              <a:buChar char="•"/>
            </a:pPr>
            <a:r>
              <a:rPr lang="en-US" dirty="0"/>
              <a:t>Relationship is the fundamental building block of a transformed culture</a:t>
            </a:r>
          </a:p>
          <a:p>
            <a:pPr>
              <a:spcAft>
                <a:spcPts val="1200"/>
              </a:spcAft>
              <a:buFont typeface="Arial" panose="020B0604020202020204" pitchFamily="34" charset="0"/>
              <a:buChar char="•"/>
            </a:pPr>
            <a:r>
              <a:rPr lang="en-US" dirty="0"/>
              <a:t>Respond to spirit, as well as mind, and body</a:t>
            </a:r>
          </a:p>
          <a:p>
            <a:pPr>
              <a:spcAft>
                <a:spcPts val="1200"/>
              </a:spcAft>
              <a:buFont typeface="Arial" panose="020B0604020202020204" pitchFamily="34" charset="0"/>
              <a:buChar char="•"/>
            </a:pPr>
            <a:r>
              <a:rPr lang="en-US" dirty="0"/>
              <a:t>All are entitled to self-determination wherever they live</a:t>
            </a:r>
          </a:p>
        </p:txBody>
      </p:sp>
      <p:pic>
        <p:nvPicPr>
          <p:cNvPr id="6146" name="Picture 2" descr="Image result for People will forget what you said">
            <a:extLst>
              <a:ext uri="{FF2B5EF4-FFF2-40B4-BE49-F238E27FC236}">
                <a16:creationId xmlns:a16="http://schemas.microsoft.com/office/drawing/2014/main" id="{BDFFD86D-8E7D-4935-A7E9-CA9C3EE5C4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2905" y="1607457"/>
            <a:ext cx="4221843" cy="4221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475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nodeType="clickEffect">
                                  <p:stCondLst>
                                    <p:cond delay="0"/>
                                  </p:stCondLst>
                                  <p:childTnLst>
                                    <p:animScale>
                                      <p:cBhvr>
                                        <p:cTn id="26" dur="2000" fill="hold"/>
                                        <p:tgtEl>
                                          <p:spTgt spid="614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AAD6-3ECA-4DAE-BD14-030C288F34AF}"/>
              </a:ext>
            </a:extLst>
          </p:cNvPr>
          <p:cNvSpPr>
            <a:spLocks noGrp="1"/>
          </p:cNvSpPr>
          <p:nvPr>
            <p:ph type="title"/>
          </p:nvPr>
        </p:nvSpPr>
        <p:spPr/>
        <p:txBody>
          <a:bodyPr>
            <a:normAutofit/>
          </a:bodyPr>
          <a:lstStyle/>
          <a:p>
            <a:r>
              <a:rPr lang="en-US" sz="4400" dirty="0">
                <a:latin typeface="Roboto" panose="02000000000000000000" pitchFamily="2" charset="0"/>
                <a:ea typeface="Roboto" panose="02000000000000000000" pitchFamily="2" charset="0"/>
                <a:cs typeface="Roboto" panose="02000000000000000000" pitchFamily="2" charset="0"/>
              </a:rPr>
              <a:t>What does it look like today, for us?</a:t>
            </a:r>
          </a:p>
        </p:txBody>
      </p:sp>
      <p:sp>
        <p:nvSpPr>
          <p:cNvPr id="3" name="Content Placeholder 2">
            <a:extLst>
              <a:ext uri="{FF2B5EF4-FFF2-40B4-BE49-F238E27FC236}">
                <a16:creationId xmlns:a16="http://schemas.microsoft.com/office/drawing/2014/main" id="{9F506404-687B-4775-8001-2BE9C02D8528}"/>
              </a:ext>
            </a:extLst>
          </p:cNvPr>
          <p:cNvSpPr>
            <a:spLocks noGrp="1"/>
          </p:cNvSpPr>
          <p:nvPr>
            <p:ph sz="quarter" idx="10"/>
          </p:nvPr>
        </p:nvSpPr>
        <p:spPr/>
        <p:txBody>
          <a:bodyPr/>
          <a:lstStyle/>
          <a:p>
            <a:r>
              <a:rPr lang="en-US" dirty="0">
                <a:latin typeface="Roboto" panose="02000000000000000000" pitchFamily="2" charset="0"/>
                <a:ea typeface="Roboto" panose="02000000000000000000" pitchFamily="2" charset="0"/>
                <a:cs typeface="Roboto" panose="02000000000000000000" pitchFamily="2" charset="0"/>
              </a:rPr>
              <a:t>15 years of 5 star ratings by CMS</a:t>
            </a:r>
          </a:p>
          <a:p>
            <a:r>
              <a:rPr lang="en-US" dirty="0">
                <a:latin typeface="Roboto" panose="02000000000000000000" pitchFamily="2" charset="0"/>
                <a:ea typeface="Roboto" panose="02000000000000000000" pitchFamily="2" charset="0"/>
                <a:cs typeface="Roboto" panose="02000000000000000000" pitchFamily="2" charset="0"/>
              </a:rPr>
              <a:t>97% resident satisfaction</a:t>
            </a:r>
          </a:p>
          <a:p>
            <a:r>
              <a:rPr lang="en-US" dirty="0">
                <a:latin typeface="Roboto" panose="02000000000000000000" pitchFamily="2" charset="0"/>
                <a:ea typeface="Roboto" panose="02000000000000000000" pitchFamily="2" charset="0"/>
                <a:cs typeface="Roboto" panose="02000000000000000000" pitchFamily="2" charset="0"/>
              </a:rPr>
              <a:t>10 years Top Workplace Award</a:t>
            </a:r>
          </a:p>
          <a:p>
            <a:r>
              <a:rPr lang="en-US" dirty="0">
                <a:latin typeface="Roboto" panose="02000000000000000000" pitchFamily="2" charset="0"/>
                <a:ea typeface="Roboto" panose="02000000000000000000" pitchFamily="2" charset="0"/>
                <a:cs typeface="Roboto" panose="02000000000000000000" pitchFamily="2" charset="0"/>
              </a:rPr>
              <a:t>High Occupancy in every level of care</a:t>
            </a:r>
          </a:p>
          <a:p>
            <a:r>
              <a:rPr lang="en-US" dirty="0">
                <a:latin typeface="Roboto" panose="02000000000000000000" pitchFamily="2" charset="0"/>
                <a:ea typeface="Roboto" panose="02000000000000000000" pitchFamily="2" charset="0"/>
                <a:cs typeface="Roboto" panose="02000000000000000000" pitchFamily="2" charset="0"/>
              </a:rPr>
              <a:t>Ready/Wait list for every level of care</a:t>
            </a:r>
          </a:p>
          <a:p>
            <a:r>
              <a:rPr lang="en-US" dirty="0">
                <a:latin typeface="Roboto" panose="02000000000000000000" pitchFamily="2" charset="0"/>
                <a:ea typeface="Roboto" panose="02000000000000000000" pitchFamily="2" charset="0"/>
                <a:cs typeface="Roboto" panose="02000000000000000000" pitchFamily="2" charset="0"/>
              </a:rPr>
              <a:t>Great Quality Measures and Outcomes </a:t>
            </a:r>
          </a:p>
          <a:p>
            <a:r>
              <a:rPr lang="en-US" dirty="0">
                <a:latin typeface="Roboto" panose="02000000000000000000" pitchFamily="2" charset="0"/>
                <a:ea typeface="Roboto" panose="02000000000000000000" pitchFamily="2" charset="0"/>
                <a:cs typeface="Roboto" panose="02000000000000000000" pitchFamily="2" charset="0"/>
              </a:rPr>
              <a:t>Great Community Metrics and Finances</a:t>
            </a:r>
          </a:p>
          <a:p>
            <a:pPr marL="0" indent="0">
              <a:buNone/>
            </a:pPr>
            <a:endParaRPr lang="en-US" dirty="0">
              <a:latin typeface="Roboto" panose="02000000000000000000" pitchFamily="2" charset="0"/>
              <a:ea typeface="Roboto" panose="02000000000000000000" pitchFamily="2" charset="0"/>
              <a:cs typeface="Roboto" panose="02000000000000000000" pitchFamily="2" charset="0"/>
            </a:endParaRPr>
          </a:p>
          <a:p>
            <a:endParaRPr lang="en-US" dirty="0">
              <a:latin typeface="Roboto" panose="02000000000000000000" pitchFamily="2" charset="0"/>
              <a:ea typeface="Roboto" panose="02000000000000000000" pitchFamily="2" charset="0"/>
              <a:cs typeface="Roboto" panose="02000000000000000000" pitchFamily="2" charset="0"/>
            </a:endParaRPr>
          </a:p>
          <a:p>
            <a:endParaRPr lang="en-US"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8252959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87527-C500-45D2-A4B7-42EF6C19C312}"/>
              </a:ext>
            </a:extLst>
          </p:cNvPr>
          <p:cNvSpPr>
            <a:spLocks noGrp="1"/>
          </p:cNvSpPr>
          <p:nvPr>
            <p:ph type="title"/>
          </p:nvPr>
        </p:nvSpPr>
        <p:spPr>
          <a:xfrm>
            <a:off x="2032000" y="609600"/>
            <a:ext cx="8502650" cy="1143000"/>
          </a:xfrm>
        </p:spPr>
        <p:txBody>
          <a:bodyPr>
            <a:normAutofit/>
          </a:bodyPr>
          <a:lstStyle/>
          <a:p>
            <a:r>
              <a:rPr lang="en-US" dirty="0">
                <a:latin typeface="Roboto" panose="02000000000000000000" pitchFamily="2" charset="0"/>
                <a:ea typeface="Roboto" panose="02000000000000000000" pitchFamily="2" charset="0"/>
                <a:cs typeface="Roboto" panose="02000000000000000000" pitchFamily="2" charset="0"/>
              </a:rPr>
              <a:t>Takeaways</a:t>
            </a:r>
          </a:p>
        </p:txBody>
      </p:sp>
      <p:sp>
        <p:nvSpPr>
          <p:cNvPr id="3" name="Content Placeholder 2">
            <a:extLst>
              <a:ext uri="{FF2B5EF4-FFF2-40B4-BE49-F238E27FC236}">
                <a16:creationId xmlns:a16="http://schemas.microsoft.com/office/drawing/2014/main" id="{EC627DF3-0CB2-42F6-A4D7-1B7CCDA0BE88}"/>
              </a:ext>
            </a:extLst>
          </p:cNvPr>
          <p:cNvSpPr>
            <a:spLocks noGrp="1"/>
          </p:cNvSpPr>
          <p:nvPr>
            <p:ph sz="quarter" idx="10"/>
          </p:nvPr>
        </p:nvSpPr>
        <p:spPr>
          <a:xfrm>
            <a:off x="1400175" y="1866900"/>
            <a:ext cx="10591800" cy="4406900"/>
          </a:xfrm>
        </p:spPr>
        <p:txBody>
          <a:bodyPr>
            <a:normAutofit fontScale="85000" lnSpcReduction="20000"/>
          </a:bodyPr>
          <a:lstStyle/>
          <a:p>
            <a:r>
              <a:rPr lang="en-US" dirty="0">
                <a:latin typeface="Roboto" panose="02000000000000000000" pitchFamily="2" charset="0"/>
                <a:ea typeface="Roboto" panose="02000000000000000000" pitchFamily="2" charset="0"/>
                <a:cs typeface="Roboto" panose="02000000000000000000" pitchFamily="2" charset="0"/>
              </a:rPr>
              <a:t>By promoting the growth and development of all, you and your team can experience VICTORY!</a:t>
            </a:r>
          </a:p>
          <a:p>
            <a:r>
              <a:rPr lang="en-US" dirty="0">
                <a:latin typeface="Roboto" panose="02000000000000000000" pitchFamily="2" charset="0"/>
                <a:ea typeface="Roboto" panose="02000000000000000000" pitchFamily="2" charset="0"/>
                <a:cs typeface="Roboto" panose="02000000000000000000" pitchFamily="2" charset="0"/>
              </a:rPr>
              <a:t>By developing Leaders that believe in Person Directed Care you can experience Victory and Growth</a:t>
            </a:r>
          </a:p>
          <a:p>
            <a:r>
              <a:rPr lang="en-US" dirty="0">
                <a:latin typeface="Roboto" panose="02000000000000000000" pitchFamily="2" charset="0"/>
                <a:ea typeface="Roboto" panose="02000000000000000000" pitchFamily="2" charset="0"/>
                <a:cs typeface="Roboto" panose="02000000000000000000" pitchFamily="2" charset="0"/>
              </a:rPr>
              <a:t>By making a positive impact on the lives of the residents and associates we serve, we leave an imprint on their hearts, building loyalty, a family</a:t>
            </a:r>
          </a:p>
          <a:p>
            <a:r>
              <a:rPr lang="en-US" dirty="0">
                <a:latin typeface="Roboto" panose="02000000000000000000" pitchFamily="2" charset="0"/>
                <a:ea typeface="Roboto" panose="02000000000000000000" pitchFamily="2" charset="0"/>
                <a:cs typeface="Roboto" panose="02000000000000000000" pitchFamily="2" charset="0"/>
              </a:rPr>
              <a:t>Person Directed Care can be our Victory and Legacy, for all we serve.</a:t>
            </a:r>
          </a:p>
          <a:p>
            <a:r>
              <a:rPr lang="en-US" dirty="0">
                <a:latin typeface="Roboto" panose="02000000000000000000" pitchFamily="2" charset="0"/>
                <a:ea typeface="Roboto" panose="02000000000000000000" pitchFamily="2" charset="0"/>
                <a:cs typeface="Roboto" panose="02000000000000000000" pitchFamily="2" charset="0"/>
              </a:rPr>
              <a:t>Person Directed Care can make a difference in the lives of the residents and staff, reduce turnover, improve engagement for all</a:t>
            </a:r>
          </a:p>
        </p:txBody>
      </p:sp>
    </p:spTree>
    <p:extLst>
      <p:ext uri="{BB962C8B-B14F-4D97-AF65-F5344CB8AC3E}">
        <p14:creationId xmlns:p14="http://schemas.microsoft.com/office/powerpoint/2010/main" val="18798881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Question mark boxes">
            <a:extLst>
              <a:ext uri="{FF2B5EF4-FFF2-40B4-BE49-F238E27FC236}">
                <a16:creationId xmlns:a16="http://schemas.microsoft.com/office/drawing/2014/main" id="{A17E7403-44B3-EBA6-80F7-1CB72D411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1814" y="462455"/>
            <a:ext cx="7940858" cy="4466897"/>
          </a:xfrm>
          <a:prstGeom prst="rect">
            <a:avLst/>
          </a:prstGeom>
        </p:spPr>
      </p:pic>
      <p:sp>
        <p:nvSpPr>
          <p:cNvPr id="9" name="TextBox 8">
            <a:extLst>
              <a:ext uri="{FF2B5EF4-FFF2-40B4-BE49-F238E27FC236}">
                <a16:creationId xmlns:a16="http://schemas.microsoft.com/office/drawing/2014/main" id="{527C241F-44DC-4273-9A57-31F924D98BA0}"/>
              </a:ext>
            </a:extLst>
          </p:cNvPr>
          <p:cNvSpPr txBox="1"/>
          <p:nvPr/>
        </p:nvSpPr>
        <p:spPr>
          <a:xfrm>
            <a:off x="2911366" y="5444359"/>
            <a:ext cx="7346731" cy="830997"/>
          </a:xfrm>
          <a:prstGeom prst="rect">
            <a:avLst/>
          </a:prstGeom>
          <a:noFill/>
        </p:spPr>
        <p:txBody>
          <a:bodyPr wrap="square" rtlCol="0">
            <a:spAutoFit/>
          </a:bodyPr>
          <a:lstStyle/>
          <a:p>
            <a:r>
              <a:rPr lang="en-US" sz="4800" dirty="0">
                <a:latin typeface="Roboto" panose="02000000000000000000" pitchFamily="2" charset="0"/>
                <a:ea typeface="Roboto" panose="02000000000000000000" pitchFamily="2" charset="0"/>
                <a:cs typeface="Roboto" panose="02000000000000000000" pitchFamily="2" charset="0"/>
              </a:rPr>
              <a:t>Questions?</a:t>
            </a:r>
          </a:p>
        </p:txBody>
      </p:sp>
    </p:spTree>
    <p:extLst>
      <p:ext uri="{BB962C8B-B14F-4D97-AF65-F5344CB8AC3E}">
        <p14:creationId xmlns:p14="http://schemas.microsoft.com/office/powerpoint/2010/main" val="22053759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DED89B-F858-4D95-A2C9-F26D2B78C952}"/>
              </a:ext>
            </a:extLst>
          </p:cNvPr>
          <p:cNvSpPr>
            <a:spLocks noGrp="1"/>
          </p:cNvSpPr>
          <p:nvPr>
            <p:ph sz="quarter" idx="10"/>
          </p:nvPr>
        </p:nvSpPr>
        <p:spPr>
          <a:xfrm>
            <a:off x="1261241" y="1843690"/>
            <a:ext cx="10930759" cy="4114800"/>
          </a:xfrm>
        </p:spPr>
        <p:txBody>
          <a:bodyPr>
            <a:normAutofit fontScale="92500" lnSpcReduction="20000"/>
          </a:bodyPr>
          <a:lstStyle/>
          <a:p>
            <a:pPr marL="0" indent="0">
              <a:buNone/>
            </a:pPr>
            <a:r>
              <a:rPr lang="en-US" dirty="0"/>
              <a:t>The Texas Culture Change Coalition is a non-profit initiative that is dedicated to transforming the culture of long-term care provided to Texans, who are aging or have disabilities, by affirming the dignity and value of each individual and the caregivers who provide support for them.</a:t>
            </a:r>
          </a:p>
          <a:p>
            <a:pPr marL="0" indent="0">
              <a:buNone/>
            </a:pPr>
            <a:endParaRPr lang="en-US" dirty="0"/>
          </a:p>
          <a:p>
            <a:pPr marL="0" indent="0">
              <a:buNone/>
            </a:pPr>
            <a:r>
              <a:rPr lang="en-US" dirty="0"/>
              <a:t>For More Information and Tools:</a:t>
            </a:r>
          </a:p>
          <a:p>
            <a:pPr marL="0" indent="0">
              <a:buNone/>
            </a:pPr>
            <a:endParaRPr lang="en-US" dirty="0"/>
          </a:p>
          <a:p>
            <a:pPr marL="0" indent="0" algn="ctr">
              <a:buNone/>
            </a:pPr>
            <a:r>
              <a:rPr lang="en-US" b="1" dirty="0">
                <a:hlinkClick r:id="rId2"/>
              </a:rPr>
              <a:t>WWW.TXCCC.NET</a:t>
            </a:r>
            <a:endParaRPr lang="en-US" b="1" dirty="0"/>
          </a:p>
          <a:p>
            <a:pPr marL="0" indent="0">
              <a:buNone/>
            </a:pPr>
            <a:endParaRPr lang="en-US" dirty="0"/>
          </a:p>
          <a:p>
            <a:pPr marL="0" indent="0">
              <a:buNone/>
            </a:pPr>
            <a:endParaRPr lang="en-US" dirty="0"/>
          </a:p>
          <a:p>
            <a:endParaRPr lang="en-US" dirty="0"/>
          </a:p>
        </p:txBody>
      </p:sp>
      <p:pic>
        <p:nvPicPr>
          <p:cNvPr id="1028" name="Picture 4" descr="Texas Culture Change Coalition">
            <a:extLst>
              <a:ext uri="{FF2B5EF4-FFF2-40B4-BE49-F238E27FC236}">
                <a16:creationId xmlns:a16="http://schemas.microsoft.com/office/drawing/2014/main" id="{8A6FE7F3-6433-C9A9-70F0-F0545FB238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4752" y="384503"/>
            <a:ext cx="8041506" cy="1286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600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Placeholder 1">
            <a:extLst>
              <a:ext uri="{FF2B5EF4-FFF2-40B4-BE49-F238E27FC236}">
                <a16:creationId xmlns:a16="http://schemas.microsoft.com/office/drawing/2014/main" id="{FD8626C7-FF5B-4A99-B78C-04113334A99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836" b="12836"/>
          <a:stretch/>
        </p:blipFill>
        <p:spPr bwMode="auto">
          <a:xfrm>
            <a:off x="0" y="0"/>
            <a:ext cx="12192000" cy="5095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Shape 2338">
            <a:extLst>
              <a:ext uri="{FF2B5EF4-FFF2-40B4-BE49-F238E27FC236}">
                <a16:creationId xmlns:a16="http://schemas.microsoft.com/office/drawing/2014/main" id="{F5AF3CC2-3ADB-441B-ABF2-5E967F14570F}"/>
              </a:ext>
            </a:extLst>
          </p:cNvPr>
          <p:cNvSpPr>
            <a:spLocks noChangeArrowheads="1"/>
          </p:cNvSpPr>
          <p:nvPr/>
        </p:nvSpPr>
        <p:spPr bwMode="auto">
          <a:xfrm>
            <a:off x="-11907" y="5070475"/>
            <a:ext cx="12215813" cy="1811338"/>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19050" tIns="19050" rIns="19050" bIns="19050" anchor="ctr"/>
          <a:lstStyle>
            <a:lvl1pPr defTabSz="584200">
              <a:defRPr sz="6000" b="1">
                <a:solidFill>
                  <a:srgbClr val="FAC93D"/>
                </a:solidFill>
                <a:latin typeface="Roboto Regular" pitchFamily="2" charset="0"/>
                <a:ea typeface="ＭＳ Ｐゴシック" panose="020B0600070205080204" pitchFamily="34" charset="-128"/>
                <a:sym typeface="Roboto Regular" pitchFamily="2" charset="0"/>
              </a:defRPr>
            </a:lvl1pPr>
            <a:lvl2pPr marL="742950" indent="-285750" defTabSz="584200">
              <a:defRPr sz="6000" b="1">
                <a:solidFill>
                  <a:srgbClr val="FAC93D"/>
                </a:solidFill>
                <a:latin typeface="Roboto Regular" pitchFamily="2" charset="0"/>
                <a:ea typeface="ＭＳ Ｐゴシック" panose="020B0600070205080204" pitchFamily="34" charset="-128"/>
                <a:sym typeface="Roboto Regular" pitchFamily="2" charset="0"/>
              </a:defRPr>
            </a:lvl2pPr>
            <a:lvl3pPr marL="1143000" indent="-228600" defTabSz="584200">
              <a:defRPr sz="6000" b="1">
                <a:solidFill>
                  <a:srgbClr val="FAC93D"/>
                </a:solidFill>
                <a:latin typeface="Roboto Regular" pitchFamily="2" charset="0"/>
                <a:ea typeface="ＭＳ Ｐゴシック" panose="020B0600070205080204" pitchFamily="34" charset="-128"/>
                <a:sym typeface="Roboto Regular" pitchFamily="2" charset="0"/>
              </a:defRPr>
            </a:lvl3pPr>
            <a:lvl4pPr marL="1600200" indent="-228600" defTabSz="584200">
              <a:defRPr sz="6000" b="1">
                <a:solidFill>
                  <a:srgbClr val="FAC93D"/>
                </a:solidFill>
                <a:latin typeface="Roboto Regular" pitchFamily="2" charset="0"/>
                <a:ea typeface="ＭＳ Ｐゴシック" panose="020B0600070205080204" pitchFamily="34" charset="-128"/>
                <a:sym typeface="Roboto Regular" pitchFamily="2" charset="0"/>
              </a:defRPr>
            </a:lvl4pPr>
            <a:lvl5pPr marL="2057400" indent="-228600" defTabSz="584200">
              <a:defRPr sz="6000" b="1">
                <a:solidFill>
                  <a:srgbClr val="FAC93D"/>
                </a:solidFill>
                <a:latin typeface="Roboto Regular" pitchFamily="2" charset="0"/>
                <a:ea typeface="ＭＳ Ｐゴシック" panose="020B0600070205080204" pitchFamily="34" charset="-128"/>
                <a:sym typeface="Roboto Regular" pitchFamily="2" charset="0"/>
              </a:defRPr>
            </a:lvl5pPr>
            <a:lvl6pPr marL="25146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6pPr>
            <a:lvl7pPr marL="29718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7pPr>
            <a:lvl8pPr marL="34290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8pPr>
            <a:lvl9pPr marL="38862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9pPr>
          </a:lstStyle>
          <a:p>
            <a:pPr algn="ctr" defTabSz="292100" fontAlgn="base">
              <a:spcBef>
                <a:spcPct val="0"/>
              </a:spcBef>
              <a:spcAft>
                <a:spcPct val="0"/>
              </a:spcAft>
            </a:pPr>
            <a:endParaRPr lang="en-US" altLang="en-US" sz="1600" dirty="0">
              <a:solidFill>
                <a:srgbClr val="53585F"/>
              </a:solidFill>
            </a:endParaRPr>
          </a:p>
        </p:txBody>
      </p:sp>
      <p:sp>
        <p:nvSpPr>
          <p:cNvPr id="2339" name="Shape 2339">
            <a:extLst>
              <a:ext uri="{FF2B5EF4-FFF2-40B4-BE49-F238E27FC236}">
                <a16:creationId xmlns:a16="http://schemas.microsoft.com/office/drawing/2014/main" id="{47C3C30C-773E-4F98-9341-BA6B70D67577}"/>
              </a:ext>
            </a:extLst>
          </p:cNvPr>
          <p:cNvSpPr/>
          <p:nvPr/>
        </p:nvSpPr>
        <p:spPr>
          <a:xfrm>
            <a:off x="-23813" y="2805906"/>
            <a:ext cx="12215813" cy="2289969"/>
          </a:xfrm>
          <a:prstGeom prst="rect">
            <a:avLst/>
          </a:prstGeom>
          <a:solidFill>
            <a:schemeClr val="accent6">
              <a:alpha val="70000"/>
            </a:schemeClr>
          </a:solidFill>
          <a:ln w="12700">
            <a:miter lim="400000"/>
          </a:ln>
        </p:spPr>
        <p:txBody>
          <a:bodyPr lIns="19050" tIns="19050" rIns="19050" bIns="19050" anchor="ctr"/>
          <a:lstStyle/>
          <a:p>
            <a:pPr algn="ctr" defTabSz="292100" fontAlgn="base">
              <a:spcBef>
                <a:spcPct val="0"/>
              </a:spcBef>
              <a:spcAft>
                <a:spcPct val="0"/>
              </a:spcAft>
            </a:pPr>
            <a:r>
              <a:rPr lang="en-US" altLang="en-US" sz="2400" dirty="0">
                <a:solidFill>
                  <a:srgbClr val="FFFFFF"/>
                </a:solidFill>
                <a:latin typeface="Roboto bold" pitchFamily="2" charset="0"/>
                <a:sym typeface="Roboto Light" pitchFamily="2" charset="0"/>
              </a:rPr>
              <a:t>Thank you for attending. Westminster is an extraordinary place to live </a:t>
            </a:r>
          </a:p>
          <a:p>
            <a:pPr algn="ctr" defTabSz="292100" fontAlgn="base">
              <a:spcBef>
                <a:spcPct val="0"/>
              </a:spcBef>
              <a:spcAft>
                <a:spcPct val="0"/>
              </a:spcAft>
            </a:pPr>
            <a:r>
              <a:rPr lang="en-US" altLang="en-US" sz="2400" dirty="0">
                <a:solidFill>
                  <a:srgbClr val="FFFFFF"/>
                </a:solidFill>
                <a:latin typeface="Roboto bold" pitchFamily="2" charset="0"/>
                <a:sym typeface="Roboto Light" pitchFamily="2" charset="0"/>
              </a:rPr>
              <a:t>and work, and for  the best is yet to come.</a:t>
            </a:r>
            <a:endParaRPr lang="en-US" altLang="en-US" sz="2400" dirty="0">
              <a:solidFill>
                <a:srgbClr val="FFFFFF"/>
              </a:solidFill>
              <a:latin typeface="Roboto Light" pitchFamily="2" charset="0"/>
              <a:sym typeface="Roboto Light" pitchFamily="2" charset="0"/>
            </a:endParaRPr>
          </a:p>
        </p:txBody>
      </p:sp>
      <p:sp>
        <p:nvSpPr>
          <p:cNvPr id="2340" name="Shape 2340">
            <a:extLst>
              <a:ext uri="{FF2B5EF4-FFF2-40B4-BE49-F238E27FC236}">
                <a16:creationId xmlns:a16="http://schemas.microsoft.com/office/drawing/2014/main" id="{8E3913E2-EA75-4792-8529-FEA1A55C29B5}"/>
              </a:ext>
            </a:extLst>
          </p:cNvPr>
          <p:cNvSpPr/>
          <p:nvPr/>
        </p:nvSpPr>
        <p:spPr>
          <a:xfrm>
            <a:off x="4544219" y="5985669"/>
            <a:ext cx="1484381" cy="393954"/>
          </a:xfrm>
          <a:prstGeom prst="rect">
            <a:avLst/>
          </a:prstGeom>
          <a:ln w="12700">
            <a:miter lim="400000"/>
          </a:ln>
        </p:spPr>
        <p:txBody>
          <a:bodyPr wrap="none" lIns="0" tIns="0" rIns="0" bIns="0">
            <a:spAutoFit/>
          </a:bodyPr>
          <a:lstStyle/>
          <a:p>
            <a:pPr defTabSz="412750">
              <a:lnSpc>
                <a:spcPct val="110000"/>
              </a:lnSpc>
              <a:defRPr sz="1800" b="0">
                <a:solidFill>
                  <a:srgbClr val="000000"/>
                </a:solidFill>
              </a:defRPr>
            </a:pPr>
            <a:r>
              <a:rPr lang="en-US" sz="1200" kern="0" dirty="0">
                <a:solidFill>
                  <a:srgbClr val="FFFFFF"/>
                </a:solidFill>
                <a:latin typeface="Roboto Light"/>
                <a:ea typeface="Roboto Light"/>
                <a:sym typeface="Roboto Light"/>
              </a:rPr>
              <a:t>4100 Jackson Avenue</a:t>
            </a:r>
          </a:p>
          <a:p>
            <a:pPr defTabSz="412750">
              <a:lnSpc>
                <a:spcPct val="110000"/>
              </a:lnSpc>
              <a:defRPr sz="1800" b="0">
                <a:solidFill>
                  <a:srgbClr val="000000"/>
                </a:solidFill>
              </a:defRPr>
            </a:pPr>
            <a:r>
              <a:rPr lang="en-US" sz="1200" kern="0" dirty="0">
                <a:solidFill>
                  <a:srgbClr val="FFFFFF"/>
                </a:solidFill>
                <a:latin typeface="Roboto Light"/>
                <a:ea typeface="Roboto Light"/>
                <a:sym typeface="Roboto Light"/>
              </a:rPr>
              <a:t>Austin, TX 78731</a:t>
            </a:r>
            <a:endParaRPr sz="1200" kern="0" dirty="0">
              <a:solidFill>
                <a:srgbClr val="FFFFFF"/>
              </a:solidFill>
              <a:latin typeface="Roboto Light"/>
              <a:ea typeface="Roboto Light"/>
              <a:sym typeface="Roboto Light"/>
            </a:endParaRPr>
          </a:p>
        </p:txBody>
      </p:sp>
      <p:sp>
        <p:nvSpPr>
          <p:cNvPr id="2341" name="Shape 2341">
            <a:extLst>
              <a:ext uri="{FF2B5EF4-FFF2-40B4-BE49-F238E27FC236}">
                <a16:creationId xmlns:a16="http://schemas.microsoft.com/office/drawing/2014/main" id="{3C63AADF-663A-48D9-8801-4A137DE01495}"/>
              </a:ext>
            </a:extLst>
          </p:cNvPr>
          <p:cNvSpPr/>
          <p:nvPr/>
        </p:nvSpPr>
        <p:spPr>
          <a:xfrm>
            <a:off x="7073900" y="5955507"/>
            <a:ext cx="1821011" cy="393954"/>
          </a:xfrm>
          <a:prstGeom prst="rect">
            <a:avLst/>
          </a:prstGeom>
          <a:ln w="12700">
            <a:miter lim="400000"/>
          </a:ln>
        </p:spPr>
        <p:txBody>
          <a:bodyPr wrap="none" lIns="0" tIns="0" rIns="0" bIns="0">
            <a:spAutoFit/>
          </a:bodyPr>
          <a:lstStyle>
            <a:lvl1pPr>
              <a:defRPr sz="6000" b="1">
                <a:solidFill>
                  <a:srgbClr val="FAC93D"/>
                </a:solidFill>
                <a:latin typeface="Roboto Regular" pitchFamily="2" charset="0"/>
                <a:ea typeface="ＭＳ Ｐゴシック" panose="020B0600070205080204" pitchFamily="34" charset="-128"/>
                <a:sym typeface="Roboto Regular" pitchFamily="2" charset="0"/>
              </a:defRPr>
            </a:lvl1pPr>
            <a:lvl2pPr marL="742950" indent="-285750">
              <a:defRPr sz="6000" b="1">
                <a:solidFill>
                  <a:srgbClr val="FAC93D"/>
                </a:solidFill>
                <a:latin typeface="Roboto Regular" pitchFamily="2" charset="0"/>
                <a:ea typeface="ＭＳ Ｐゴシック" panose="020B0600070205080204" pitchFamily="34" charset="-128"/>
                <a:sym typeface="Roboto Regular" pitchFamily="2" charset="0"/>
              </a:defRPr>
            </a:lvl2pPr>
            <a:lvl3pPr marL="1143000" indent="-228600">
              <a:defRPr sz="6000" b="1">
                <a:solidFill>
                  <a:srgbClr val="FAC93D"/>
                </a:solidFill>
                <a:latin typeface="Roboto Regular" pitchFamily="2" charset="0"/>
                <a:ea typeface="ＭＳ Ｐゴシック" panose="020B0600070205080204" pitchFamily="34" charset="-128"/>
                <a:sym typeface="Roboto Regular" pitchFamily="2" charset="0"/>
              </a:defRPr>
            </a:lvl3pPr>
            <a:lvl4pPr marL="1600200" indent="-228600">
              <a:defRPr sz="6000" b="1">
                <a:solidFill>
                  <a:srgbClr val="FAC93D"/>
                </a:solidFill>
                <a:latin typeface="Roboto Regular" pitchFamily="2" charset="0"/>
                <a:ea typeface="ＭＳ Ｐゴシック" panose="020B0600070205080204" pitchFamily="34" charset="-128"/>
                <a:sym typeface="Roboto Regular" pitchFamily="2" charset="0"/>
              </a:defRPr>
            </a:lvl4pPr>
            <a:lvl5pPr marL="2057400" indent="-228600">
              <a:defRPr sz="6000" b="1">
                <a:solidFill>
                  <a:srgbClr val="FAC93D"/>
                </a:solidFill>
                <a:latin typeface="Roboto Regular" pitchFamily="2" charset="0"/>
                <a:ea typeface="ＭＳ Ｐゴシック" panose="020B0600070205080204" pitchFamily="34" charset="-128"/>
                <a:sym typeface="Roboto Regular" pitchFamily="2" charset="0"/>
              </a:defRPr>
            </a:lvl5pPr>
            <a:lvl6pPr marL="2514600" indent="-228600" defTabSz="8255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6pPr>
            <a:lvl7pPr marL="2971800" indent="-228600" defTabSz="8255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7pPr>
            <a:lvl8pPr marL="3429000" indent="-228600" defTabSz="8255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8pPr>
            <a:lvl9pPr marL="3886200" indent="-228600" defTabSz="8255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9pPr>
          </a:lstStyle>
          <a:p>
            <a:pPr defTabSz="412750" fontAlgn="base">
              <a:lnSpc>
                <a:spcPct val="110000"/>
              </a:lnSpc>
              <a:spcBef>
                <a:spcPct val="0"/>
              </a:spcBef>
              <a:spcAft>
                <a:spcPct val="0"/>
              </a:spcAft>
            </a:pPr>
            <a:r>
              <a:rPr lang="en-US" altLang="en-US" sz="1200" b="0" dirty="0">
                <a:solidFill>
                  <a:srgbClr val="FFFFFF"/>
                </a:solidFill>
                <a:latin typeface="Roboto Light" pitchFamily="2" charset="0"/>
                <a:sym typeface="Roboto Light" pitchFamily="2" charset="0"/>
              </a:rPr>
              <a:t>info@ westminsteratx.com</a:t>
            </a:r>
          </a:p>
          <a:p>
            <a:pPr defTabSz="412750" fontAlgn="base">
              <a:lnSpc>
                <a:spcPct val="110000"/>
              </a:lnSpc>
              <a:spcBef>
                <a:spcPct val="0"/>
              </a:spcBef>
              <a:spcAft>
                <a:spcPct val="0"/>
              </a:spcAft>
            </a:pPr>
            <a:r>
              <a:rPr lang="mr-IN" altLang="en-US" sz="1200" b="0">
                <a:solidFill>
                  <a:srgbClr val="FFFFFF"/>
                </a:solidFill>
                <a:latin typeface="Roboto Light" pitchFamily="2" charset="0"/>
                <a:sym typeface="Roboto Light" pitchFamily="2" charset="0"/>
              </a:rPr>
              <a:t>512-454-4711</a:t>
            </a:r>
            <a:endParaRPr lang="en-US" altLang="en-US" sz="1200" b="0" dirty="0">
              <a:solidFill>
                <a:srgbClr val="FFFFFF"/>
              </a:solidFill>
              <a:latin typeface="Roboto Light" pitchFamily="2" charset="0"/>
              <a:sym typeface="Roboto Light" pitchFamily="2" charset="0"/>
            </a:endParaRPr>
          </a:p>
        </p:txBody>
      </p:sp>
      <p:sp>
        <p:nvSpPr>
          <p:cNvPr id="26630" name="Shape 2342">
            <a:extLst>
              <a:ext uri="{FF2B5EF4-FFF2-40B4-BE49-F238E27FC236}">
                <a16:creationId xmlns:a16="http://schemas.microsoft.com/office/drawing/2014/main" id="{26F2506A-3987-4C0E-BA87-AEDF533650F0}"/>
              </a:ext>
            </a:extLst>
          </p:cNvPr>
          <p:cNvSpPr>
            <a:spLocks noChangeArrowheads="1"/>
          </p:cNvSpPr>
          <p:nvPr/>
        </p:nvSpPr>
        <p:spPr bwMode="auto">
          <a:xfrm>
            <a:off x="4544219" y="5608712"/>
            <a:ext cx="83356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nchor="ctr">
            <a:spAutoFit/>
          </a:bodyPr>
          <a:lstStyle>
            <a:lvl1pPr>
              <a:defRPr sz="6000" b="1">
                <a:solidFill>
                  <a:srgbClr val="FAC93D"/>
                </a:solidFill>
                <a:latin typeface="Roboto Regular" pitchFamily="2" charset="0"/>
                <a:ea typeface="ＭＳ Ｐゴシック" panose="020B0600070205080204" pitchFamily="34" charset="-128"/>
                <a:sym typeface="Roboto Regular" pitchFamily="2" charset="0"/>
              </a:defRPr>
            </a:lvl1pPr>
            <a:lvl2pPr marL="742950" indent="-285750">
              <a:defRPr sz="6000" b="1">
                <a:solidFill>
                  <a:srgbClr val="FAC93D"/>
                </a:solidFill>
                <a:latin typeface="Roboto Regular" pitchFamily="2" charset="0"/>
                <a:ea typeface="ＭＳ Ｐゴシック" panose="020B0600070205080204" pitchFamily="34" charset="-128"/>
                <a:sym typeface="Roboto Regular" pitchFamily="2" charset="0"/>
              </a:defRPr>
            </a:lvl2pPr>
            <a:lvl3pPr marL="1143000" indent="-228600">
              <a:defRPr sz="6000" b="1">
                <a:solidFill>
                  <a:srgbClr val="FAC93D"/>
                </a:solidFill>
                <a:latin typeface="Roboto Regular" pitchFamily="2" charset="0"/>
                <a:ea typeface="ＭＳ Ｐゴシック" panose="020B0600070205080204" pitchFamily="34" charset="-128"/>
                <a:sym typeface="Roboto Regular" pitchFamily="2" charset="0"/>
              </a:defRPr>
            </a:lvl3pPr>
            <a:lvl4pPr marL="1600200" indent="-228600">
              <a:defRPr sz="6000" b="1">
                <a:solidFill>
                  <a:srgbClr val="FAC93D"/>
                </a:solidFill>
                <a:latin typeface="Roboto Regular" pitchFamily="2" charset="0"/>
                <a:ea typeface="ＭＳ Ｐゴシック" panose="020B0600070205080204" pitchFamily="34" charset="-128"/>
                <a:sym typeface="Roboto Regular" pitchFamily="2" charset="0"/>
              </a:defRPr>
            </a:lvl4pPr>
            <a:lvl5pPr marL="2057400" indent="-228600">
              <a:defRPr sz="6000" b="1">
                <a:solidFill>
                  <a:srgbClr val="FAC93D"/>
                </a:solidFill>
                <a:latin typeface="Roboto Regular" pitchFamily="2" charset="0"/>
                <a:ea typeface="ＭＳ Ｐゴシック" panose="020B0600070205080204" pitchFamily="34" charset="-128"/>
                <a:sym typeface="Roboto Regular" pitchFamily="2" charset="0"/>
              </a:defRPr>
            </a:lvl5pPr>
            <a:lvl6pPr marL="2514600" indent="-228600" defTabSz="8255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6pPr>
            <a:lvl7pPr marL="2971800" indent="-228600" defTabSz="8255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7pPr>
            <a:lvl8pPr marL="3429000" indent="-228600" defTabSz="8255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8pPr>
            <a:lvl9pPr marL="3886200" indent="-228600" defTabSz="8255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9pPr>
          </a:lstStyle>
          <a:p>
            <a:pPr defTabSz="412750" fontAlgn="base">
              <a:spcBef>
                <a:spcPct val="0"/>
              </a:spcBef>
              <a:spcAft>
                <a:spcPct val="0"/>
              </a:spcAft>
            </a:pPr>
            <a:r>
              <a:rPr lang="en-US" altLang="en-US" sz="1500" dirty="0">
                <a:solidFill>
                  <a:srgbClr val="FFFFFF"/>
                </a:solidFill>
              </a:rPr>
              <a:t>ADDRESS</a:t>
            </a:r>
          </a:p>
        </p:txBody>
      </p:sp>
      <p:sp>
        <p:nvSpPr>
          <p:cNvPr id="26631" name="Shape 2343">
            <a:extLst>
              <a:ext uri="{FF2B5EF4-FFF2-40B4-BE49-F238E27FC236}">
                <a16:creationId xmlns:a16="http://schemas.microsoft.com/office/drawing/2014/main" id="{BBFCC3BE-C490-4FBC-AACB-03E5191A29DE}"/>
              </a:ext>
            </a:extLst>
          </p:cNvPr>
          <p:cNvSpPr>
            <a:spLocks noChangeArrowheads="1"/>
          </p:cNvSpPr>
          <p:nvPr/>
        </p:nvSpPr>
        <p:spPr bwMode="auto">
          <a:xfrm>
            <a:off x="7073900" y="5608712"/>
            <a:ext cx="14154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nchor="ctr">
            <a:spAutoFit/>
          </a:bodyPr>
          <a:lstStyle>
            <a:lvl1pPr>
              <a:defRPr sz="6000" b="1">
                <a:solidFill>
                  <a:srgbClr val="FAC93D"/>
                </a:solidFill>
                <a:latin typeface="Roboto Regular" pitchFamily="2" charset="0"/>
                <a:ea typeface="ＭＳ Ｐゴシック" panose="020B0600070205080204" pitchFamily="34" charset="-128"/>
                <a:sym typeface="Roboto Regular" pitchFamily="2" charset="0"/>
              </a:defRPr>
            </a:lvl1pPr>
            <a:lvl2pPr marL="742950" indent="-285750">
              <a:defRPr sz="6000" b="1">
                <a:solidFill>
                  <a:srgbClr val="FAC93D"/>
                </a:solidFill>
                <a:latin typeface="Roboto Regular" pitchFamily="2" charset="0"/>
                <a:ea typeface="ＭＳ Ｐゴシック" panose="020B0600070205080204" pitchFamily="34" charset="-128"/>
                <a:sym typeface="Roboto Regular" pitchFamily="2" charset="0"/>
              </a:defRPr>
            </a:lvl2pPr>
            <a:lvl3pPr marL="1143000" indent="-228600">
              <a:defRPr sz="6000" b="1">
                <a:solidFill>
                  <a:srgbClr val="FAC93D"/>
                </a:solidFill>
                <a:latin typeface="Roboto Regular" pitchFamily="2" charset="0"/>
                <a:ea typeface="ＭＳ Ｐゴシック" panose="020B0600070205080204" pitchFamily="34" charset="-128"/>
                <a:sym typeface="Roboto Regular" pitchFamily="2" charset="0"/>
              </a:defRPr>
            </a:lvl3pPr>
            <a:lvl4pPr marL="1600200" indent="-228600">
              <a:defRPr sz="6000" b="1">
                <a:solidFill>
                  <a:srgbClr val="FAC93D"/>
                </a:solidFill>
                <a:latin typeface="Roboto Regular" pitchFamily="2" charset="0"/>
                <a:ea typeface="ＭＳ Ｐゴシック" panose="020B0600070205080204" pitchFamily="34" charset="-128"/>
                <a:sym typeface="Roboto Regular" pitchFamily="2" charset="0"/>
              </a:defRPr>
            </a:lvl4pPr>
            <a:lvl5pPr marL="2057400" indent="-228600">
              <a:defRPr sz="6000" b="1">
                <a:solidFill>
                  <a:srgbClr val="FAC93D"/>
                </a:solidFill>
                <a:latin typeface="Roboto Regular" pitchFamily="2" charset="0"/>
                <a:ea typeface="ＭＳ Ｐゴシック" panose="020B0600070205080204" pitchFamily="34" charset="-128"/>
                <a:sym typeface="Roboto Regular" pitchFamily="2" charset="0"/>
              </a:defRPr>
            </a:lvl5pPr>
            <a:lvl6pPr marL="2514600" indent="-228600" defTabSz="8255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6pPr>
            <a:lvl7pPr marL="2971800" indent="-228600" defTabSz="8255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7pPr>
            <a:lvl8pPr marL="3429000" indent="-228600" defTabSz="8255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8pPr>
            <a:lvl9pPr marL="3886200" indent="-228600" defTabSz="8255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9pPr>
          </a:lstStyle>
          <a:p>
            <a:pPr defTabSz="412750" fontAlgn="base">
              <a:spcBef>
                <a:spcPct val="0"/>
              </a:spcBef>
              <a:spcAft>
                <a:spcPct val="0"/>
              </a:spcAft>
            </a:pPr>
            <a:r>
              <a:rPr lang="en-US" altLang="en-US" sz="1500" dirty="0">
                <a:solidFill>
                  <a:srgbClr val="FFFFFF"/>
                </a:solidFill>
              </a:rPr>
              <a:t>PHONE &amp; EMAIL</a:t>
            </a:r>
          </a:p>
        </p:txBody>
      </p:sp>
      <p:sp>
        <p:nvSpPr>
          <p:cNvPr id="26632" name="Shape 2344">
            <a:extLst>
              <a:ext uri="{FF2B5EF4-FFF2-40B4-BE49-F238E27FC236}">
                <a16:creationId xmlns:a16="http://schemas.microsoft.com/office/drawing/2014/main" id="{9EBB466B-9CDF-4EBD-A08E-AA2A68C44C6E}"/>
              </a:ext>
            </a:extLst>
          </p:cNvPr>
          <p:cNvSpPr>
            <a:spLocks noChangeArrowheads="1"/>
          </p:cNvSpPr>
          <p:nvPr/>
        </p:nvSpPr>
        <p:spPr bwMode="auto">
          <a:xfrm>
            <a:off x="10094913" y="5608712"/>
            <a:ext cx="128400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nchor="ctr">
            <a:spAutoFit/>
          </a:bodyPr>
          <a:lstStyle>
            <a:lvl1pPr>
              <a:defRPr sz="6000" b="1">
                <a:solidFill>
                  <a:srgbClr val="FAC93D"/>
                </a:solidFill>
                <a:latin typeface="Roboto Regular" pitchFamily="2" charset="0"/>
                <a:ea typeface="ＭＳ Ｐゴシック" panose="020B0600070205080204" pitchFamily="34" charset="-128"/>
                <a:sym typeface="Roboto Regular" pitchFamily="2" charset="0"/>
              </a:defRPr>
            </a:lvl1pPr>
            <a:lvl2pPr marL="742950" indent="-285750">
              <a:defRPr sz="6000" b="1">
                <a:solidFill>
                  <a:srgbClr val="FAC93D"/>
                </a:solidFill>
                <a:latin typeface="Roboto Regular" pitchFamily="2" charset="0"/>
                <a:ea typeface="ＭＳ Ｐゴシック" panose="020B0600070205080204" pitchFamily="34" charset="-128"/>
                <a:sym typeface="Roboto Regular" pitchFamily="2" charset="0"/>
              </a:defRPr>
            </a:lvl2pPr>
            <a:lvl3pPr marL="1143000" indent="-228600">
              <a:defRPr sz="6000" b="1">
                <a:solidFill>
                  <a:srgbClr val="FAC93D"/>
                </a:solidFill>
                <a:latin typeface="Roboto Regular" pitchFamily="2" charset="0"/>
                <a:ea typeface="ＭＳ Ｐゴシック" panose="020B0600070205080204" pitchFamily="34" charset="-128"/>
                <a:sym typeface="Roboto Regular" pitchFamily="2" charset="0"/>
              </a:defRPr>
            </a:lvl3pPr>
            <a:lvl4pPr marL="1600200" indent="-228600">
              <a:defRPr sz="6000" b="1">
                <a:solidFill>
                  <a:srgbClr val="FAC93D"/>
                </a:solidFill>
                <a:latin typeface="Roboto Regular" pitchFamily="2" charset="0"/>
                <a:ea typeface="ＭＳ Ｐゴシック" panose="020B0600070205080204" pitchFamily="34" charset="-128"/>
                <a:sym typeface="Roboto Regular" pitchFamily="2" charset="0"/>
              </a:defRPr>
            </a:lvl4pPr>
            <a:lvl5pPr marL="2057400" indent="-228600">
              <a:defRPr sz="6000" b="1">
                <a:solidFill>
                  <a:srgbClr val="FAC93D"/>
                </a:solidFill>
                <a:latin typeface="Roboto Regular" pitchFamily="2" charset="0"/>
                <a:ea typeface="ＭＳ Ｐゴシック" panose="020B0600070205080204" pitchFamily="34" charset="-128"/>
                <a:sym typeface="Roboto Regular" pitchFamily="2" charset="0"/>
              </a:defRPr>
            </a:lvl5pPr>
            <a:lvl6pPr marL="2514600" indent="-228600" defTabSz="8255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6pPr>
            <a:lvl7pPr marL="2971800" indent="-228600" defTabSz="8255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7pPr>
            <a:lvl8pPr marL="3429000" indent="-228600" defTabSz="8255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8pPr>
            <a:lvl9pPr marL="3886200" indent="-228600" defTabSz="8255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9pPr>
          </a:lstStyle>
          <a:p>
            <a:pPr defTabSz="412750" fontAlgn="base">
              <a:spcBef>
                <a:spcPct val="0"/>
              </a:spcBef>
              <a:spcAft>
                <a:spcPct val="0"/>
              </a:spcAft>
            </a:pPr>
            <a:r>
              <a:rPr lang="en-US" altLang="en-US" sz="1500" dirty="0">
                <a:solidFill>
                  <a:srgbClr val="FFFFFF"/>
                </a:solidFill>
              </a:rPr>
              <a:t>SOCIAL MEDIA</a:t>
            </a:r>
          </a:p>
        </p:txBody>
      </p:sp>
      <p:sp>
        <p:nvSpPr>
          <p:cNvPr id="26635" name="Shape 2349">
            <a:extLst>
              <a:ext uri="{FF2B5EF4-FFF2-40B4-BE49-F238E27FC236}">
                <a16:creationId xmlns:a16="http://schemas.microsoft.com/office/drawing/2014/main" id="{A8CF245C-34A2-42D5-8F5C-A7B697AF5CD3}"/>
              </a:ext>
            </a:extLst>
          </p:cNvPr>
          <p:cNvSpPr>
            <a:spLocks/>
          </p:cNvSpPr>
          <p:nvPr/>
        </p:nvSpPr>
        <p:spPr bwMode="auto">
          <a:xfrm>
            <a:off x="10113963" y="6046788"/>
            <a:ext cx="242888" cy="238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445" y="0"/>
                </a:moveTo>
                <a:cubicBezTo>
                  <a:pt x="1947" y="5"/>
                  <a:pt x="1519" y="108"/>
                  <a:pt x="1152" y="313"/>
                </a:cubicBezTo>
                <a:cubicBezTo>
                  <a:pt x="790" y="519"/>
                  <a:pt x="508" y="796"/>
                  <a:pt x="307" y="1145"/>
                </a:cubicBezTo>
                <a:cubicBezTo>
                  <a:pt x="106" y="1494"/>
                  <a:pt x="5" y="1895"/>
                  <a:pt x="0" y="2342"/>
                </a:cubicBezTo>
                <a:cubicBezTo>
                  <a:pt x="5" y="2778"/>
                  <a:pt x="101" y="3174"/>
                  <a:pt x="297" y="3523"/>
                </a:cubicBezTo>
                <a:cubicBezTo>
                  <a:pt x="493" y="3877"/>
                  <a:pt x="765" y="4155"/>
                  <a:pt x="1122" y="4365"/>
                </a:cubicBezTo>
                <a:cubicBezTo>
                  <a:pt x="1479" y="4571"/>
                  <a:pt x="1901" y="4678"/>
                  <a:pt x="2384" y="4684"/>
                </a:cubicBezTo>
                <a:cubicBezTo>
                  <a:pt x="2897" y="4678"/>
                  <a:pt x="3340" y="4571"/>
                  <a:pt x="3712" y="4365"/>
                </a:cubicBezTo>
                <a:cubicBezTo>
                  <a:pt x="4079" y="4155"/>
                  <a:pt x="4361" y="3877"/>
                  <a:pt x="4557" y="3523"/>
                </a:cubicBezTo>
                <a:cubicBezTo>
                  <a:pt x="4758" y="3174"/>
                  <a:pt x="4859" y="2778"/>
                  <a:pt x="4859" y="2342"/>
                </a:cubicBezTo>
                <a:cubicBezTo>
                  <a:pt x="4849" y="1895"/>
                  <a:pt x="4743" y="1494"/>
                  <a:pt x="4547" y="1145"/>
                </a:cubicBezTo>
                <a:cubicBezTo>
                  <a:pt x="4351" y="796"/>
                  <a:pt x="4079" y="519"/>
                  <a:pt x="3722" y="313"/>
                </a:cubicBezTo>
                <a:cubicBezTo>
                  <a:pt x="3365" y="108"/>
                  <a:pt x="2938" y="5"/>
                  <a:pt x="2445" y="0"/>
                </a:cubicBezTo>
                <a:close/>
                <a:moveTo>
                  <a:pt x="4708" y="21600"/>
                </a:moveTo>
                <a:lnTo>
                  <a:pt x="4708" y="6532"/>
                </a:lnTo>
                <a:lnTo>
                  <a:pt x="121" y="6532"/>
                </a:lnTo>
                <a:lnTo>
                  <a:pt x="121" y="21600"/>
                </a:lnTo>
                <a:lnTo>
                  <a:pt x="4708" y="21600"/>
                </a:lnTo>
                <a:cubicBezTo>
                  <a:pt x="4708" y="21600"/>
                  <a:pt x="4708" y="21600"/>
                  <a:pt x="4708" y="21600"/>
                </a:cubicBezTo>
                <a:close/>
                <a:moveTo>
                  <a:pt x="7597" y="21600"/>
                </a:moveTo>
                <a:lnTo>
                  <a:pt x="12184" y="21600"/>
                </a:lnTo>
                <a:lnTo>
                  <a:pt x="12184" y="15449"/>
                </a:lnTo>
                <a:lnTo>
                  <a:pt x="12184" y="12911"/>
                </a:lnTo>
                <a:lnTo>
                  <a:pt x="12184" y="12890"/>
                </a:lnTo>
                <a:cubicBezTo>
                  <a:pt x="12185" y="12677"/>
                  <a:pt x="12195" y="12473"/>
                  <a:pt x="12214" y="12279"/>
                </a:cubicBezTo>
                <a:cubicBezTo>
                  <a:pt x="12235" y="12074"/>
                  <a:pt x="12275" y="11894"/>
                  <a:pt x="12335" y="11740"/>
                </a:cubicBezTo>
                <a:cubicBezTo>
                  <a:pt x="12446" y="11447"/>
                  <a:pt x="12602" y="11165"/>
                  <a:pt x="12813" y="10903"/>
                </a:cubicBezTo>
                <a:cubicBezTo>
                  <a:pt x="13019" y="10636"/>
                  <a:pt x="13276" y="10415"/>
                  <a:pt x="13587" y="10245"/>
                </a:cubicBezTo>
                <a:cubicBezTo>
                  <a:pt x="13899" y="10076"/>
                  <a:pt x="14267" y="9989"/>
                  <a:pt x="14689" y="9983"/>
                </a:cubicBezTo>
                <a:cubicBezTo>
                  <a:pt x="15242" y="9989"/>
                  <a:pt x="15690" y="10127"/>
                  <a:pt x="16032" y="10400"/>
                </a:cubicBezTo>
                <a:cubicBezTo>
                  <a:pt x="16374" y="10672"/>
                  <a:pt x="16620" y="11052"/>
                  <a:pt x="16782" y="11539"/>
                </a:cubicBezTo>
                <a:cubicBezTo>
                  <a:pt x="16938" y="12027"/>
                  <a:pt x="17018" y="12597"/>
                  <a:pt x="17013" y="13250"/>
                </a:cubicBezTo>
                <a:lnTo>
                  <a:pt x="17013" y="21600"/>
                </a:lnTo>
                <a:lnTo>
                  <a:pt x="21600" y="21600"/>
                </a:lnTo>
                <a:lnTo>
                  <a:pt x="21600" y="12695"/>
                </a:lnTo>
                <a:cubicBezTo>
                  <a:pt x="21595" y="11586"/>
                  <a:pt x="21464" y="10625"/>
                  <a:pt x="21198" y="9809"/>
                </a:cubicBezTo>
                <a:cubicBezTo>
                  <a:pt x="20936" y="8992"/>
                  <a:pt x="20569" y="8315"/>
                  <a:pt x="20091" y="7780"/>
                </a:cubicBezTo>
                <a:cubicBezTo>
                  <a:pt x="19619" y="7246"/>
                  <a:pt x="19060" y="6846"/>
                  <a:pt x="18416" y="6584"/>
                </a:cubicBezTo>
                <a:cubicBezTo>
                  <a:pt x="17778" y="6322"/>
                  <a:pt x="17078" y="6194"/>
                  <a:pt x="16319" y="6194"/>
                </a:cubicBezTo>
                <a:cubicBezTo>
                  <a:pt x="15700" y="6199"/>
                  <a:pt x="15142" y="6281"/>
                  <a:pt x="14649" y="6435"/>
                </a:cubicBezTo>
                <a:cubicBezTo>
                  <a:pt x="14151" y="6589"/>
                  <a:pt x="13714" y="6794"/>
                  <a:pt x="13341" y="7041"/>
                </a:cubicBezTo>
                <a:cubicBezTo>
                  <a:pt x="12964" y="7287"/>
                  <a:pt x="12642" y="7549"/>
                  <a:pt x="12380" y="7832"/>
                </a:cubicBezTo>
                <a:cubicBezTo>
                  <a:pt x="12311" y="7905"/>
                  <a:pt x="12246" y="7978"/>
                  <a:pt x="12184" y="8050"/>
                </a:cubicBezTo>
                <a:lnTo>
                  <a:pt x="12184" y="6532"/>
                </a:lnTo>
                <a:lnTo>
                  <a:pt x="7597" y="6532"/>
                </a:lnTo>
                <a:lnTo>
                  <a:pt x="7597" y="11295"/>
                </a:lnTo>
                <a:lnTo>
                  <a:pt x="7597" y="11340"/>
                </a:lnTo>
                <a:lnTo>
                  <a:pt x="7597" y="15449"/>
                </a:lnTo>
                <a:lnTo>
                  <a:pt x="7597" y="21600"/>
                </a:lnTo>
                <a:cubicBezTo>
                  <a:pt x="7597" y="21600"/>
                  <a:pt x="7597" y="21600"/>
                  <a:pt x="7597" y="2160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9050" tIns="19050" rIns="19050" bIns="19050" anchor="ctr"/>
          <a:lstStyle/>
          <a:p>
            <a:pPr defTabSz="412750" eaLnBrk="0" fontAlgn="base" hangingPunct="0">
              <a:spcBef>
                <a:spcPct val="0"/>
              </a:spcBef>
              <a:spcAft>
                <a:spcPct val="0"/>
              </a:spcAft>
            </a:pPr>
            <a:endParaRPr lang="en-US" sz="3000" b="1" dirty="0">
              <a:solidFill>
                <a:srgbClr val="FAC93D"/>
              </a:solidFill>
              <a:latin typeface="Roboto Regular" pitchFamily="2" charset="0"/>
              <a:ea typeface="ＭＳ Ｐゴシック" panose="020B0600070205080204" pitchFamily="34" charset="-128"/>
              <a:sym typeface="Roboto Regular" pitchFamily="2" charset="0"/>
            </a:endParaRPr>
          </a:p>
        </p:txBody>
      </p:sp>
      <p:sp>
        <p:nvSpPr>
          <p:cNvPr id="26636" name="Shape 2351">
            <a:extLst>
              <a:ext uri="{FF2B5EF4-FFF2-40B4-BE49-F238E27FC236}">
                <a16:creationId xmlns:a16="http://schemas.microsoft.com/office/drawing/2014/main" id="{E5ED4FED-8C1C-429B-8F0F-E295529B74B4}"/>
              </a:ext>
            </a:extLst>
          </p:cNvPr>
          <p:cNvSpPr>
            <a:spLocks/>
          </p:cNvSpPr>
          <p:nvPr/>
        </p:nvSpPr>
        <p:spPr bwMode="auto">
          <a:xfrm>
            <a:off x="10606088" y="6040438"/>
            <a:ext cx="121444" cy="250825"/>
          </a:xfrm>
          <a:custGeom>
            <a:avLst/>
            <a:gdLst>
              <a:gd name="T0" fmla="*/ 2147483647 w 21600"/>
              <a:gd name="T1" fmla="*/ 2147483647 h 21085"/>
              <a:gd name="T2" fmla="*/ 2147483647 w 21600"/>
              <a:gd name="T3" fmla="*/ 2147483647 h 21085"/>
              <a:gd name="T4" fmla="*/ 2147483647 w 21600"/>
              <a:gd name="T5" fmla="*/ 2147483647 h 21085"/>
              <a:gd name="T6" fmla="*/ 2147483647 w 21600"/>
              <a:gd name="T7" fmla="*/ 2147483647 h 21085"/>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085" extrusionOk="0">
                <a:moveTo>
                  <a:pt x="5864" y="2198"/>
                </a:moveTo>
                <a:cubicBezTo>
                  <a:pt x="5159" y="2887"/>
                  <a:pt x="4811" y="3725"/>
                  <a:pt x="4824" y="4722"/>
                </a:cubicBezTo>
                <a:lnTo>
                  <a:pt x="4824" y="6561"/>
                </a:lnTo>
                <a:lnTo>
                  <a:pt x="0" y="6561"/>
                </a:lnTo>
                <a:lnTo>
                  <a:pt x="0" y="10551"/>
                </a:lnTo>
                <a:lnTo>
                  <a:pt x="4824" y="10551"/>
                </a:lnTo>
                <a:lnTo>
                  <a:pt x="4824" y="21085"/>
                </a:lnTo>
                <a:lnTo>
                  <a:pt x="13909" y="21085"/>
                </a:lnTo>
                <a:lnTo>
                  <a:pt x="13909" y="10551"/>
                </a:lnTo>
                <a:lnTo>
                  <a:pt x="21600" y="10551"/>
                </a:lnTo>
                <a:lnTo>
                  <a:pt x="21600" y="6561"/>
                </a:lnTo>
                <a:lnTo>
                  <a:pt x="13909" y="6561"/>
                </a:lnTo>
                <a:lnTo>
                  <a:pt x="13909" y="5198"/>
                </a:lnTo>
                <a:cubicBezTo>
                  <a:pt x="13892" y="4917"/>
                  <a:pt x="13931" y="4667"/>
                  <a:pt x="14027" y="4454"/>
                </a:cubicBezTo>
                <a:lnTo>
                  <a:pt x="21532" y="4454"/>
                </a:lnTo>
                <a:lnTo>
                  <a:pt x="21532" y="2406"/>
                </a:lnTo>
                <a:lnTo>
                  <a:pt x="21532" y="435"/>
                </a:lnTo>
                <a:lnTo>
                  <a:pt x="21532" y="49"/>
                </a:lnTo>
                <a:cubicBezTo>
                  <a:pt x="16458" y="49"/>
                  <a:pt x="8657" y="-515"/>
                  <a:pt x="5864" y="219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9050" tIns="19050" rIns="19050" bIns="19050" anchor="ctr"/>
          <a:lstStyle/>
          <a:p>
            <a:pPr defTabSz="412750" eaLnBrk="0" fontAlgn="base" hangingPunct="0">
              <a:spcBef>
                <a:spcPct val="0"/>
              </a:spcBef>
              <a:spcAft>
                <a:spcPct val="0"/>
              </a:spcAft>
            </a:pPr>
            <a:endParaRPr lang="en-US" sz="3000" b="1" dirty="0">
              <a:solidFill>
                <a:srgbClr val="FAC93D"/>
              </a:solidFill>
              <a:latin typeface="Roboto Regular" pitchFamily="2" charset="0"/>
              <a:ea typeface="ＭＳ Ｐゴシック" panose="020B0600070205080204" pitchFamily="34" charset="-128"/>
              <a:sym typeface="Roboto Regular" pitchFamily="2" charset="0"/>
            </a:endParaRPr>
          </a:p>
        </p:txBody>
      </p:sp>
      <p:pic>
        <p:nvPicPr>
          <p:cNvPr id="26637" name="Picture 2" descr="W-white.ai">
            <a:extLst>
              <a:ext uri="{FF2B5EF4-FFF2-40B4-BE49-F238E27FC236}">
                <a16:creationId xmlns:a16="http://schemas.microsoft.com/office/drawing/2014/main" id="{B7DF62AA-24CA-44F7-BC20-4EC448E98C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5644" y="5518944"/>
            <a:ext cx="2687638" cy="90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7946C-1A70-23CF-95F7-495CD3CAB2FF}"/>
              </a:ext>
            </a:extLst>
          </p:cNvPr>
          <p:cNvSpPr>
            <a:spLocks noGrp="1"/>
          </p:cNvSpPr>
          <p:nvPr>
            <p:ph type="title"/>
          </p:nvPr>
        </p:nvSpPr>
        <p:spPr/>
        <p:txBody>
          <a:bodyPr/>
          <a:lstStyle/>
          <a:p>
            <a:r>
              <a:rPr lang="en-US" dirty="0">
                <a:latin typeface="Roboto" panose="02000000000000000000" pitchFamily="2" charset="0"/>
                <a:ea typeface="Roboto" panose="02000000000000000000" pitchFamily="2" charset="0"/>
                <a:cs typeface="Roboto" panose="02000000000000000000" pitchFamily="2" charset="0"/>
              </a:rPr>
              <a:t>What is it?</a:t>
            </a:r>
          </a:p>
        </p:txBody>
      </p:sp>
      <p:sp>
        <p:nvSpPr>
          <p:cNvPr id="3" name="Content Placeholder 2">
            <a:extLst>
              <a:ext uri="{FF2B5EF4-FFF2-40B4-BE49-F238E27FC236}">
                <a16:creationId xmlns:a16="http://schemas.microsoft.com/office/drawing/2014/main" id="{F58EBA1B-2AD5-8CA2-7431-09041F8FCB39}"/>
              </a:ext>
            </a:extLst>
          </p:cNvPr>
          <p:cNvSpPr>
            <a:spLocks noGrp="1"/>
          </p:cNvSpPr>
          <p:nvPr>
            <p:ph sz="quarter" idx="10"/>
          </p:nvPr>
        </p:nvSpPr>
        <p:spPr/>
        <p:txBody>
          <a:bodyPr/>
          <a:lstStyle/>
          <a:p>
            <a:pPr marL="0" indent="0" algn="ctr">
              <a:buNone/>
            </a:pPr>
            <a:r>
              <a:rPr lang="en-US" sz="4400" dirty="0"/>
              <a:t>Resident/Person Centered and Directed Care</a:t>
            </a:r>
          </a:p>
          <a:p>
            <a:pPr marL="0" indent="0">
              <a:buNone/>
            </a:pPr>
            <a:endParaRPr lang="en-US" sz="4400" dirty="0"/>
          </a:p>
          <a:p>
            <a:pPr marL="0" indent="0" algn="ctr">
              <a:buNone/>
            </a:pPr>
            <a:r>
              <a:rPr lang="en-US" sz="4400" dirty="0"/>
              <a:t>Culture Change</a:t>
            </a:r>
          </a:p>
          <a:p>
            <a:endParaRPr lang="en-US" dirty="0"/>
          </a:p>
        </p:txBody>
      </p:sp>
    </p:spTree>
    <p:extLst>
      <p:ext uri="{BB962C8B-B14F-4D97-AF65-F5344CB8AC3E}">
        <p14:creationId xmlns:p14="http://schemas.microsoft.com/office/powerpoint/2010/main" val="303602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B9776-FEF1-46C6-9D50-D5801EAF7789}"/>
              </a:ext>
            </a:extLst>
          </p:cNvPr>
          <p:cNvSpPr>
            <a:spLocks noGrp="1"/>
          </p:cNvSpPr>
          <p:nvPr>
            <p:ph type="title"/>
          </p:nvPr>
        </p:nvSpPr>
        <p:spPr>
          <a:xfrm>
            <a:off x="1436914" y="285448"/>
            <a:ext cx="10755086" cy="1143000"/>
          </a:xfrm>
        </p:spPr>
        <p:txBody>
          <a:bodyPr/>
          <a:lstStyle/>
          <a:p>
            <a:pPr algn="ctr"/>
            <a:r>
              <a:rPr lang="en-US" dirty="0">
                <a:latin typeface="+mn-lt"/>
              </a:rPr>
              <a:t>Person-Centered Values</a:t>
            </a:r>
          </a:p>
        </p:txBody>
      </p:sp>
      <p:sp>
        <p:nvSpPr>
          <p:cNvPr id="5" name="Freeform: Shape 4">
            <a:extLst>
              <a:ext uri="{FF2B5EF4-FFF2-40B4-BE49-F238E27FC236}">
                <a16:creationId xmlns:a16="http://schemas.microsoft.com/office/drawing/2014/main" id="{E8F37FAD-2C06-4892-9CC3-D6E40479A7D3}"/>
              </a:ext>
            </a:extLst>
          </p:cNvPr>
          <p:cNvSpPr/>
          <p:nvPr/>
        </p:nvSpPr>
        <p:spPr>
          <a:xfrm>
            <a:off x="1440013" y="1463854"/>
            <a:ext cx="2459236" cy="1475541"/>
          </a:xfrm>
          <a:custGeom>
            <a:avLst/>
            <a:gdLst>
              <a:gd name="connsiteX0" fmla="*/ 0 w 2459236"/>
              <a:gd name="connsiteY0" fmla="*/ 0 h 1475541"/>
              <a:gd name="connsiteX1" fmla="*/ 2459236 w 2459236"/>
              <a:gd name="connsiteY1" fmla="*/ 0 h 1475541"/>
              <a:gd name="connsiteX2" fmla="*/ 2459236 w 2459236"/>
              <a:gd name="connsiteY2" fmla="*/ 1475541 h 1475541"/>
              <a:gd name="connsiteX3" fmla="*/ 0 w 2459236"/>
              <a:gd name="connsiteY3" fmla="*/ 1475541 h 1475541"/>
              <a:gd name="connsiteX4" fmla="*/ 0 w 2459236"/>
              <a:gd name="connsiteY4" fmla="*/ 0 h 1475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236" h="1475541">
                <a:moveTo>
                  <a:pt x="0" y="0"/>
                </a:moveTo>
                <a:lnTo>
                  <a:pt x="2459236" y="0"/>
                </a:lnTo>
                <a:lnTo>
                  <a:pt x="2459236" y="1475541"/>
                </a:lnTo>
                <a:lnTo>
                  <a:pt x="0" y="147554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87630" tIns="87630" rIns="87630" bIns="87630"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Know each person and anticipate their needs </a:t>
            </a:r>
          </a:p>
        </p:txBody>
      </p:sp>
      <p:sp>
        <p:nvSpPr>
          <p:cNvPr id="6" name="Freeform: Shape 5">
            <a:extLst>
              <a:ext uri="{FF2B5EF4-FFF2-40B4-BE49-F238E27FC236}">
                <a16:creationId xmlns:a16="http://schemas.microsoft.com/office/drawing/2014/main" id="{B382D532-166C-469E-8018-3E54EA120787}"/>
              </a:ext>
            </a:extLst>
          </p:cNvPr>
          <p:cNvSpPr/>
          <p:nvPr/>
        </p:nvSpPr>
        <p:spPr>
          <a:xfrm>
            <a:off x="4145173" y="1463854"/>
            <a:ext cx="2459236" cy="1475541"/>
          </a:xfrm>
          <a:custGeom>
            <a:avLst/>
            <a:gdLst>
              <a:gd name="connsiteX0" fmla="*/ 0 w 2459236"/>
              <a:gd name="connsiteY0" fmla="*/ 0 h 1475541"/>
              <a:gd name="connsiteX1" fmla="*/ 2459236 w 2459236"/>
              <a:gd name="connsiteY1" fmla="*/ 0 h 1475541"/>
              <a:gd name="connsiteX2" fmla="*/ 2459236 w 2459236"/>
              <a:gd name="connsiteY2" fmla="*/ 1475541 h 1475541"/>
              <a:gd name="connsiteX3" fmla="*/ 0 w 2459236"/>
              <a:gd name="connsiteY3" fmla="*/ 1475541 h 1475541"/>
              <a:gd name="connsiteX4" fmla="*/ 0 w 2459236"/>
              <a:gd name="connsiteY4" fmla="*/ 0 h 1475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236" h="1475541">
                <a:moveTo>
                  <a:pt x="0" y="0"/>
                </a:moveTo>
                <a:lnTo>
                  <a:pt x="2459236" y="0"/>
                </a:lnTo>
                <a:lnTo>
                  <a:pt x="2459236" y="1475541"/>
                </a:lnTo>
                <a:lnTo>
                  <a:pt x="0" y="147554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87630" tIns="87630" rIns="87630" bIns="87630"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Hopes, dreams, and goals are central to their care</a:t>
            </a:r>
          </a:p>
        </p:txBody>
      </p:sp>
      <p:sp>
        <p:nvSpPr>
          <p:cNvPr id="7" name="Freeform: Shape 6">
            <a:extLst>
              <a:ext uri="{FF2B5EF4-FFF2-40B4-BE49-F238E27FC236}">
                <a16:creationId xmlns:a16="http://schemas.microsoft.com/office/drawing/2014/main" id="{B19F7ACE-A092-44F4-81C6-E90862598585}"/>
              </a:ext>
            </a:extLst>
          </p:cNvPr>
          <p:cNvSpPr/>
          <p:nvPr/>
        </p:nvSpPr>
        <p:spPr>
          <a:xfrm>
            <a:off x="6850333" y="1463854"/>
            <a:ext cx="2459236" cy="1475541"/>
          </a:xfrm>
          <a:custGeom>
            <a:avLst/>
            <a:gdLst>
              <a:gd name="connsiteX0" fmla="*/ 0 w 2459236"/>
              <a:gd name="connsiteY0" fmla="*/ 0 h 1475541"/>
              <a:gd name="connsiteX1" fmla="*/ 2459236 w 2459236"/>
              <a:gd name="connsiteY1" fmla="*/ 0 h 1475541"/>
              <a:gd name="connsiteX2" fmla="*/ 2459236 w 2459236"/>
              <a:gd name="connsiteY2" fmla="*/ 1475541 h 1475541"/>
              <a:gd name="connsiteX3" fmla="*/ 0 w 2459236"/>
              <a:gd name="connsiteY3" fmla="*/ 1475541 h 1475541"/>
              <a:gd name="connsiteX4" fmla="*/ 0 w 2459236"/>
              <a:gd name="connsiteY4" fmla="*/ 0 h 1475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236" h="1475541">
                <a:moveTo>
                  <a:pt x="0" y="0"/>
                </a:moveTo>
                <a:lnTo>
                  <a:pt x="2459236" y="0"/>
                </a:lnTo>
                <a:lnTo>
                  <a:pt x="2459236" y="1475541"/>
                </a:lnTo>
                <a:lnTo>
                  <a:pt x="0" y="147554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87630" tIns="87630" rIns="87630" bIns="87630"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Being included in creating their individual plan of care</a:t>
            </a:r>
          </a:p>
        </p:txBody>
      </p:sp>
      <p:sp>
        <p:nvSpPr>
          <p:cNvPr id="8" name="Freeform: Shape 7">
            <a:extLst>
              <a:ext uri="{FF2B5EF4-FFF2-40B4-BE49-F238E27FC236}">
                <a16:creationId xmlns:a16="http://schemas.microsoft.com/office/drawing/2014/main" id="{C4321416-72D4-4C21-ADF6-B7E52F454EB8}"/>
              </a:ext>
            </a:extLst>
          </p:cNvPr>
          <p:cNvSpPr/>
          <p:nvPr/>
        </p:nvSpPr>
        <p:spPr>
          <a:xfrm>
            <a:off x="9555493" y="1463854"/>
            <a:ext cx="2459236" cy="1475541"/>
          </a:xfrm>
          <a:custGeom>
            <a:avLst/>
            <a:gdLst>
              <a:gd name="connsiteX0" fmla="*/ 0 w 2459236"/>
              <a:gd name="connsiteY0" fmla="*/ 0 h 1475541"/>
              <a:gd name="connsiteX1" fmla="*/ 2459236 w 2459236"/>
              <a:gd name="connsiteY1" fmla="*/ 0 h 1475541"/>
              <a:gd name="connsiteX2" fmla="*/ 2459236 w 2459236"/>
              <a:gd name="connsiteY2" fmla="*/ 1475541 h 1475541"/>
              <a:gd name="connsiteX3" fmla="*/ 0 w 2459236"/>
              <a:gd name="connsiteY3" fmla="*/ 1475541 h 1475541"/>
              <a:gd name="connsiteX4" fmla="*/ 0 w 2459236"/>
              <a:gd name="connsiteY4" fmla="*/ 0 h 1475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236" h="1475541">
                <a:moveTo>
                  <a:pt x="0" y="0"/>
                </a:moveTo>
                <a:lnTo>
                  <a:pt x="2459236" y="0"/>
                </a:lnTo>
                <a:lnTo>
                  <a:pt x="2459236" y="1475541"/>
                </a:lnTo>
                <a:lnTo>
                  <a:pt x="0" y="147554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87630" tIns="87630" rIns="87630" bIns="87630"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Choice, dignity, respect </a:t>
            </a:r>
            <a:r>
              <a:rPr lang="en-US" sz="2300" dirty="0">
                <a:solidFill>
                  <a:prstClr val="black"/>
                </a:solidFill>
                <a:latin typeface="Calibri" panose="020F0502020204030204"/>
              </a:rPr>
              <a:t>, for the individual</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CC14C4-28A9-4C96-B2EA-917B83FD0046}"/>
              </a:ext>
            </a:extLst>
          </p:cNvPr>
          <p:cNvSpPr/>
          <p:nvPr/>
        </p:nvSpPr>
        <p:spPr>
          <a:xfrm>
            <a:off x="1440013" y="3185320"/>
            <a:ext cx="2459236" cy="1475541"/>
          </a:xfrm>
          <a:custGeom>
            <a:avLst/>
            <a:gdLst>
              <a:gd name="connsiteX0" fmla="*/ 0 w 2459236"/>
              <a:gd name="connsiteY0" fmla="*/ 0 h 1475541"/>
              <a:gd name="connsiteX1" fmla="*/ 2459236 w 2459236"/>
              <a:gd name="connsiteY1" fmla="*/ 0 h 1475541"/>
              <a:gd name="connsiteX2" fmla="*/ 2459236 w 2459236"/>
              <a:gd name="connsiteY2" fmla="*/ 1475541 h 1475541"/>
              <a:gd name="connsiteX3" fmla="*/ 0 w 2459236"/>
              <a:gd name="connsiteY3" fmla="*/ 1475541 h 1475541"/>
              <a:gd name="connsiteX4" fmla="*/ 0 w 2459236"/>
              <a:gd name="connsiteY4" fmla="*/ 0 h 1475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236" h="1475541">
                <a:moveTo>
                  <a:pt x="0" y="0"/>
                </a:moveTo>
                <a:lnTo>
                  <a:pt x="2459236" y="0"/>
                </a:lnTo>
                <a:lnTo>
                  <a:pt x="2459236" y="1475541"/>
                </a:lnTo>
                <a:lnTo>
                  <a:pt x="0" y="147554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87630" tIns="87630" rIns="87630" bIns="87630"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Self – determination and purposeful living </a:t>
            </a:r>
          </a:p>
        </p:txBody>
      </p:sp>
      <p:sp>
        <p:nvSpPr>
          <p:cNvPr id="10" name="Freeform: Shape 9">
            <a:extLst>
              <a:ext uri="{FF2B5EF4-FFF2-40B4-BE49-F238E27FC236}">
                <a16:creationId xmlns:a16="http://schemas.microsoft.com/office/drawing/2014/main" id="{C17150B3-BEF1-4668-B1FA-EA8E2055E38D}"/>
              </a:ext>
            </a:extLst>
          </p:cNvPr>
          <p:cNvSpPr/>
          <p:nvPr/>
        </p:nvSpPr>
        <p:spPr>
          <a:xfrm>
            <a:off x="4145173" y="3185320"/>
            <a:ext cx="2459236" cy="1475541"/>
          </a:xfrm>
          <a:custGeom>
            <a:avLst/>
            <a:gdLst>
              <a:gd name="connsiteX0" fmla="*/ 0 w 2459236"/>
              <a:gd name="connsiteY0" fmla="*/ 0 h 1475541"/>
              <a:gd name="connsiteX1" fmla="*/ 2459236 w 2459236"/>
              <a:gd name="connsiteY1" fmla="*/ 0 h 1475541"/>
              <a:gd name="connsiteX2" fmla="*/ 2459236 w 2459236"/>
              <a:gd name="connsiteY2" fmla="*/ 1475541 h 1475541"/>
              <a:gd name="connsiteX3" fmla="*/ 0 w 2459236"/>
              <a:gd name="connsiteY3" fmla="*/ 1475541 h 1475541"/>
              <a:gd name="connsiteX4" fmla="*/ 0 w 2459236"/>
              <a:gd name="connsiteY4" fmla="*/ 0 h 1475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236" h="1475541">
                <a:moveTo>
                  <a:pt x="0" y="0"/>
                </a:moveTo>
                <a:lnTo>
                  <a:pt x="2459236" y="0"/>
                </a:lnTo>
                <a:lnTo>
                  <a:pt x="2459236" y="1475541"/>
                </a:lnTo>
                <a:lnTo>
                  <a:pt x="0" y="147554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87630" tIns="87630" rIns="87630" bIns="87630"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Empowerment </a:t>
            </a:r>
          </a:p>
        </p:txBody>
      </p:sp>
      <p:sp>
        <p:nvSpPr>
          <p:cNvPr id="11" name="Freeform: Shape 10">
            <a:extLst>
              <a:ext uri="{FF2B5EF4-FFF2-40B4-BE49-F238E27FC236}">
                <a16:creationId xmlns:a16="http://schemas.microsoft.com/office/drawing/2014/main" id="{70F3B9AF-4FAD-4367-A4E0-4F8E301096F4}"/>
              </a:ext>
            </a:extLst>
          </p:cNvPr>
          <p:cNvSpPr/>
          <p:nvPr/>
        </p:nvSpPr>
        <p:spPr>
          <a:xfrm>
            <a:off x="6850333" y="3185320"/>
            <a:ext cx="2459236" cy="1475541"/>
          </a:xfrm>
          <a:custGeom>
            <a:avLst/>
            <a:gdLst>
              <a:gd name="connsiteX0" fmla="*/ 0 w 2459236"/>
              <a:gd name="connsiteY0" fmla="*/ 0 h 1475541"/>
              <a:gd name="connsiteX1" fmla="*/ 2459236 w 2459236"/>
              <a:gd name="connsiteY1" fmla="*/ 0 h 1475541"/>
              <a:gd name="connsiteX2" fmla="*/ 2459236 w 2459236"/>
              <a:gd name="connsiteY2" fmla="*/ 1475541 h 1475541"/>
              <a:gd name="connsiteX3" fmla="*/ 0 w 2459236"/>
              <a:gd name="connsiteY3" fmla="*/ 1475541 h 1475541"/>
              <a:gd name="connsiteX4" fmla="*/ 0 w 2459236"/>
              <a:gd name="connsiteY4" fmla="*/ 0 h 1475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236" h="1475541">
                <a:moveTo>
                  <a:pt x="0" y="0"/>
                </a:moveTo>
                <a:lnTo>
                  <a:pt x="2459236" y="0"/>
                </a:lnTo>
                <a:lnTo>
                  <a:pt x="2459236" y="1475541"/>
                </a:lnTo>
                <a:lnTo>
                  <a:pt x="0" y="147554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87630" tIns="87630" rIns="87630" bIns="87630"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Care centered and driven by the person receiving the care</a:t>
            </a:r>
          </a:p>
        </p:txBody>
      </p:sp>
      <p:sp>
        <p:nvSpPr>
          <p:cNvPr id="12" name="Freeform: Shape 11">
            <a:extLst>
              <a:ext uri="{FF2B5EF4-FFF2-40B4-BE49-F238E27FC236}">
                <a16:creationId xmlns:a16="http://schemas.microsoft.com/office/drawing/2014/main" id="{527A75E1-1273-4D2E-9F8B-E613B1B12FA6}"/>
              </a:ext>
            </a:extLst>
          </p:cNvPr>
          <p:cNvSpPr/>
          <p:nvPr/>
        </p:nvSpPr>
        <p:spPr>
          <a:xfrm>
            <a:off x="9555493" y="3185320"/>
            <a:ext cx="2459236" cy="1475541"/>
          </a:xfrm>
          <a:custGeom>
            <a:avLst/>
            <a:gdLst>
              <a:gd name="connsiteX0" fmla="*/ 0 w 2459236"/>
              <a:gd name="connsiteY0" fmla="*/ 0 h 1475541"/>
              <a:gd name="connsiteX1" fmla="*/ 2459236 w 2459236"/>
              <a:gd name="connsiteY1" fmla="*/ 0 h 1475541"/>
              <a:gd name="connsiteX2" fmla="*/ 2459236 w 2459236"/>
              <a:gd name="connsiteY2" fmla="*/ 1475541 h 1475541"/>
              <a:gd name="connsiteX3" fmla="*/ 0 w 2459236"/>
              <a:gd name="connsiteY3" fmla="*/ 1475541 h 1475541"/>
              <a:gd name="connsiteX4" fmla="*/ 0 w 2459236"/>
              <a:gd name="connsiteY4" fmla="*/ 0 h 1475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236" h="1475541">
                <a:moveTo>
                  <a:pt x="0" y="0"/>
                </a:moveTo>
                <a:lnTo>
                  <a:pt x="2459236" y="0"/>
                </a:lnTo>
                <a:lnTo>
                  <a:pt x="2459236" y="1475541"/>
                </a:lnTo>
                <a:lnTo>
                  <a:pt x="0" y="147554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87630" tIns="87630" rIns="87630" bIns="87630"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Put person before tasks</a:t>
            </a:r>
          </a:p>
        </p:txBody>
      </p:sp>
      <p:sp>
        <p:nvSpPr>
          <p:cNvPr id="13" name="Freeform: Shape 12">
            <a:extLst>
              <a:ext uri="{FF2B5EF4-FFF2-40B4-BE49-F238E27FC236}">
                <a16:creationId xmlns:a16="http://schemas.microsoft.com/office/drawing/2014/main" id="{ABDD1936-E121-4470-A772-AAD0DE9D44A4}"/>
              </a:ext>
            </a:extLst>
          </p:cNvPr>
          <p:cNvSpPr/>
          <p:nvPr/>
        </p:nvSpPr>
        <p:spPr>
          <a:xfrm>
            <a:off x="2792593" y="4906785"/>
            <a:ext cx="2459236" cy="1475541"/>
          </a:xfrm>
          <a:custGeom>
            <a:avLst/>
            <a:gdLst>
              <a:gd name="connsiteX0" fmla="*/ 0 w 2459236"/>
              <a:gd name="connsiteY0" fmla="*/ 0 h 1475541"/>
              <a:gd name="connsiteX1" fmla="*/ 2459236 w 2459236"/>
              <a:gd name="connsiteY1" fmla="*/ 0 h 1475541"/>
              <a:gd name="connsiteX2" fmla="*/ 2459236 w 2459236"/>
              <a:gd name="connsiteY2" fmla="*/ 1475541 h 1475541"/>
              <a:gd name="connsiteX3" fmla="*/ 0 w 2459236"/>
              <a:gd name="connsiteY3" fmla="*/ 1475541 h 1475541"/>
              <a:gd name="connsiteX4" fmla="*/ 0 w 2459236"/>
              <a:gd name="connsiteY4" fmla="*/ 0 h 1475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236" h="1475541">
                <a:moveTo>
                  <a:pt x="0" y="0"/>
                </a:moveTo>
                <a:lnTo>
                  <a:pt x="2459236" y="0"/>
                </a:lnTo>
                <a:lnTo>
                  <a:pt x="2459236" y="1475541"/>
                </a:lnTo>
                <a:lnTo>
                  <a:pt x="0" y="147554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87630" tIns="87630" rIns="87630" bIns="87630"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Do unto others as you would have them do unto you </a:t>
            </a:r>
          </a:p>
        </p:txBody>
      </p:sp>
      <p:sp>
        <p:nvSpPr>
          <p:cNvPr id="14" name="Freeform: Shape 13">
            <a:extLst>
              <a:ext uri="{FF2B5EF4-FFF2-40B4-BE49-F238E27FC236}">
                <a16:creationId xmlns:a16="http://schemas.microsoft.com/office/drawing/2014/main" id="{2F0231F6-1BF1-45BD-8880-3DF67DB60391}"/>
              </a:ext>
            </a:extLst>
          </p:cNvPr>
          <p:cNvSpPr/>
          <p:nvPr/>
        </p:nvSpPr>
        <p:spPr>
          <a:xfrm>
            <a:off x="5497753" y="4906785"/>
            <a:ext cx="2459236" cy="1475541"/>
          </a:xfrm>
          <a:custGeom>
            <a:avLst/>
            <a:gdLst>
              <a:gd name="connsiteX0" fmla="*/ 0 w 2459236"/>
              <a:gd name="connsiteY0" fmla="*/ 0 h 1475541"/>
              <a:gd name="connsiteX1" fmla="*/ 2459236 w 2459236"/>
              <a:gd name="connsiteY1" fmla="*/ 0 h 1475541"/>
              <a:gd name="connsiteX2" fmla="*/ 2459236 w 2459236"/>
              <a:gd name="connsiteY2" fmla="*/ 1475541 h 1475541"/>
              <a:gd name="connsiteX3" fmla="*/ 0 w 2459236"/>
              <a:gd name="connsiteY3" fmla="*/ 1475541 h 1475541"/>
              <a:gd name="connsiteX4" fmla="*/ 0 w 2459236"/>
              <a:gd name="connsiteY4" fmla="*/ 0 h 1475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236" h="1475541">
                <a:moveTo>
                  <a:pt x="0" y="0"/>
                </a:moveTo>
                <a:lnTo>
                  <a:pt x="2459236" y="0"/>
                </a:lnTo>
                <a:lnTo>
                  <a:pt x="2459236" y="1475541"/>
                </a:lnTo>
                <a:lnTo>
                  <a:pt x="0" y="147554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87630" tIns="87630" rIns="87630" bIns="87630"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Emphasis is on relationships</a:t>
            </a:r>
          </a:p>
        </p:txBody>
      </p:sp>
      <p:sp>
        <p:nvSpPr>
          <p:cNvPr id="15" name="Freeform: Shape 14">
            <a:extLst>
              <a:ext uri="{FF2B5EF4-FFF2-40B4-BE49-F238E27FC236}">
                <a16:creationId xmlns:a16="http://schemas.microsoft.com/office/drawing/2014/main" id="{AD894E83-FA0C-41D7-8BAB-572340DE6FE0}"/>
              </a:ext>
            </a:extLst>
          </p:cNvPr>
          <p:cNvSpPr/>
          <p:nvPr/>
        </p:nvSpPr>
        <p:spPr>
          <a:xfrm>
            <a:off x="8202913" y="4906785"/>
            <a:ext cx="2459236" cy="1475541"/>
          </a:xfrm>
          <a:custGeom>
            <a:avLst/>
            <a:gdLst>
              <a:gd name="connsiteX0" fmla="*/ 0 w 2459236"/>
              <a:gd name="connsiteY0" fmla="*/ 0 h 1475541"/>
              <a:gd name="connsiteX1" fmla="*/ 2459236 w 2459236"/>
              <a:gd name="connsiteY1" fmla="*/ 0 h 1475541"/>
              <a:gd name="connsiteX2" fmla="*/ 2459236 w 2459236"/>
              <a:gd name="connsiteY2" fmla="*/ 1475541 h 1475541"/>
              <a:gd name="connsiteX3" fmla="*/ 0 w 2459236"/>
              <a:gd name="connsiteY3" fmla="*/ 1475541 h 1475541"/>
              <a:gd name="connsiteX4" fmla="*/ 0 w 2459236"/>
              <a:gd name="connsiteY4" fmla="*/ 0 h 1475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236" h="1475541">
                <a:moveTo>
                  <a:pt x="0" y="0"/>
                </a:moveTo>
                <a:lnTo>
                  <a:pt x="2459236" y="0"/>
                </a:lnTo>
                <a:lnTo>
                  <a:pt x="2459236" y="1475541"/>
                </a:lnTo>
                <a:lnTo>
                  <a:pt x="0" y="147554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87630" tIns="87630" rIns="87630" bIns="87630"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Home atmosphere</a:t>
            </a:r>
          </a:p>
        </p:txBody>
      </p:sp>
    </p:spTree>
    <p:extLst>
      <p:ext uri="{BB962C8B-B14F-4D97-AF65-F5344CB8AC3E}">
        <p14:creationId xmlns:p14="http://schemas.microsoft.com/office/powerpoint/2010/main" val="2415463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1+#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0-#ppt_w/2"/>
                                          </p:val>
                                        </p:tav>
                                        <p:tav tm="100000">
                                          <p:val>
                                            <p:strVal val="#ppt_x"/>
                                          </p:val>
                                        </p:tav>
                                      </p:tavLst>
                                    </p:anim>
                                    <p:anim calcmode="lin" valueType="num">
                                      <p:cBhvr additive="base">
                                        <p:cTn id="5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6"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1+#ppt_w/2"/>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9"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0-#ppt_w/2"/>
                                          </p:val>
                                        </p:tav>
                                        <p:tav tm="100000">
                                          <p:val>
                                            <p:strVal val="#ppt_x"/>
                                          </p:val>
                                        </p:tav>
                                      </p:tavLst>
                                    </p:anim>
                                    <p:anim calcmode="lin" valueType="num">
                                      <p:cBhvr additive="base">
                                        <p:cTn id="6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from my perspective">
            <a:extLst>
              <a:ext uri="{FF2B5EF4-FFF2-40B4-BE49-F238E27FC236}">
                <a16:creationId xmlns:a16="http://schemas.microsoft.com/office/drawing/2014/main" id="{A6164877-1E01-4361-8F90-3B7AF56F88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2534" y="3778157"/>
            <a:ext cx="3426653" cy="307360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A7CBAE9-DB7C-447D-BD80-A7D6958EC624}"/>
              </a:ext>
            </a:extLst>
          </p:cNvPr>
          <p:cNvSpPr>
            <a:spLocks noGrp="1"/>
          </p:cNvSpPr>
          <p:nvPr>
            <p:ph sz="quarter" idx="10"/>
          </p:nvPr>
        </p:nvSpPr>
        <p:spPr>
          <a:xfrm>
            <a:off x="1896139" y="1360672"/>
            <a:ext cx="9908362" cy="5253074"/>
          </a:xfrm>
        </p:spPr>
        <p:txBody>
          <a:bodyPr>
            <a:normAutofit/>
          </a:bodyPr>
          <a:lstStyle/>
          <a:p>
            <a:pPr fontAlgn="base">
              <a:spcAft>
                <a:spcPts val="1200"/>
              </a:spcAft>
              <a:buFont typeface="Arial" panose="020B0604020202020204" pitchFamily="34" charset="0"/>
              <a:buChar char="•"/>
            </a:pPr>
            <a:r>
              <a:rPr lang="en-US" sz="2600" dirty="0"/>
              <a:t>I have the right to determine how best to meet my needs.</a:t>
            </a:r>
          </a:p>
          <a:p>
            <a:pPr fontAlgn="base">
              <a:spcAft>
                <a:spcPts val="1200"/>
              </a:spcAft>
              <a:buFont typeface="Arial" panose="020B0604020202020204" pitchFamily="34" charset="0"/>
              <a:buChar char="•"/>
            </a:pPr>
            <a:r>
              <a:rPr lang="en-US" sz="2600" dirty="0"/>
              <a:t>It must include me, my family and team in decision-making.</a:t>
            </a:r>
          </a:p>
          <a:p>
            <a:pPr fontAlgn="base">
              <a:spcAft>
                <a:spcPts val="1200"/>
              </a:spcAft>
              <a:buFont typeface="Arial" panose="020B0604020202020204" pitchFamily="34" charset="0"/>
              <a:buChar char="•"/>
            </a:pPr>
            <a:r>
              <a:rPr lang="en-US" sz="2600" dirty="0"/>
              <a:t>My care must be empowering, nurturing, and respectful.</a:t>
            </a:r>
          </a:p>
          <a:p>
            <a:pPr fontAlgn="base">
              <a:spcAft>
                <a:spcPts val="1200"/>
              </a:spcAft>
              <a:buFont typeface="Arial" panose="020B0604020202020204" pitchFamily="34" charset="0"/>
              <a:buChar char="•"/>
            </a:pPr>
            <a:r>
              <a:rPr lang="en-US" sz="2600" dirty="0"/>
              <a:t>My care should optimize my physical and psychosocial well-being.</a:t>
            </a:r>
          </a:p>
          <a:p>
            <a:pPr fontAlgn="base">
              <a:spcAft>
                <a:spcPts val="1200"/>
              </a:spcAft>
              <a:buFont typeface="Arial" panose="020B0604020202020204" pitchFamily="34" charset="0"/>
              <a:buChar char="•"/>
            </a:pPr>
            <a:r>
              <a:rPr lang="en-US" sz="3600" b="1" dirty="0"/>
              <a:t>“Nothing about me, without me.”</a:t>
            </a:r>
          </a:p>
          <a:p>
            <a:endParaRPr lang="en-US" dirty="0"/>
          </a:p>
        </p:txBody>
      </p:sp>
      <p:sp>
        <p:nvSpPr>
          <p:cNvPr id="5" name="Title 4">
            <a:extLst>
              <a:ext uri="{FF2B5EF4-FFF2-40B4-BE49-F238E27FC236}">
                <a16:creationId xmlns:a16="http://schemas.microsoft.com/office/drawing/2014/main" id="{335AC0CF-8AA6-4D40-ACC4-1D55BB99F16C}"/>
              </a:ext>
            </a:extLst>
          </p:cNvPr>
          <p:cNvSpPr>
            <a:spLocks noGrp="1"/>
          </p:cNvSpPr>
          <p:nvPr>
            <p:ph type="title"/>
          </p:nvPr>
        </p:nvSpPr>
        <p:spPr>
          <a:xfrm>
            <a:off x="2075120" y="153196"/>
            <a:ext cx="9550400" cy="1143000"/>
          </a:xfrm>
        </p:spPr>
        <p:txBody>
          <a:bodyPr/>
          <a:lstStyle/>
          <a:p>
            <a:pPr algn="ctr"/>
            <a:r>
              <a:rPr lang="en-US" dirty="0">
                <a:latin typeface="+mn-lt"/>
              </a:rPr>
              <a:t>From the Senior’s Perspective </a:t>
            </a:r>
          </a:p>
        </p:txBody>
      </p:sp>
    </p:spTree>
    <p:extLst>
      <p:ext uri="{BB962C8B-B14F-4D97-AF65-F5344CB8AC3E}">
        <p14:creationId xmlns:p14="http://schemas.microsoft.com/office/powerpoint/2010/main" val="88835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Image result for tree of life clipart">
            <a:extLst>
              <a:ext uri="{FF2B5EF4-FFF2-40B4-BE49-F238E27FC236}">
                <a16:creationId xmlns:a16="http://schemas.microsoft.com/office/drawing/2014/main" id="{AE226FDA-B3F5-45D5-9C08-B334FE2B1856}"/>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3423684" y="31928"/>
            <a:ext cx="6400798" cy="679414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7A7FF80-6869-47F1-9440-3C0FEB42F5B6}"/>
              </a:ext>
            </a:extLst>
          </p:cNvPr>
          <p:cNvSpPr>
            <a:spLocks noGrp="1"/>
          </p:cNvSpPr>
          <p:nvPr>
            <p:ph sz="quarter" idx="10"/>
          </p:nvPr>
        </p:nvSpPr>
        <p:spPr>
          <a:xfrm>
            <a:off x="1436914" y="2166299"/>
            <a:ext cx="10580915" cy="2683287"/>
          </a:xfrm>
        </p:spPr>
        <p:txBody>
          <a:bodyPr>
            <a:normAutofit fontScale="92500" lnSpcReduction="10000"/>
          </a:bodyPr>
          <a:lstStyle/>
          <a:p>
            <a:pPr marL="0" indent="0" algn="ctr">
              <a:buNone/>
            </a:pPr>
            <a:r>
              <a:rPr lang="en-US" sz="4800" b="1" dirty="0">
                <a:latin typeface="Bradley Hand ITC" panose="03070402050302030203" pitchFamily="66" charset="0"/>
              </a:rPr>
              <a:t>Person-centered care</a:t>
            </a:r>
          </a:p>
          <a:p>
            <a:pPr marL="0" indent="0" algn="ctr">
              <a:buNone/>
            </a:pPr>
            <a:r>
              <a:rPr lang="en-US" sz="4800" b="1" dirty="0">
                <a:latin typeface="Bradley Hand ITC" panose="03070402050302030203" pitchFamily="66" charset="0"/>
              </a:rPr>
              <a:t> is all about people – -  living the lives they want to live --</a:t>
            </a:r>
          </a:p>
          <a:p>
            <a:pPr marL="0" indent="0" algn="ctr">
              <a:buNone/>
            </a:pPr>
            <a:r>
              <a:rPr lang="en-US" sz="4800" b="1" dirty="0">
                <a:latin typeface="Bradley Hand ITC" panose="03070402050302030203" pitchFamily="66" charset="0"/>
              </a:rPr>
              <a:t> in the best way they can.</a:t>
            </a:r>
          </a:p>
        </p:txBody>
      </p:sp>
    </p:spTree>
    <p:extLst>
      <p:ext uri="{BB962C8B-B14F-4D97-AF65-F5344CB8AC3E}">
        <p14:creationId xmlns:p14="http://schemas.microsoft.com/office/powerpoint/2010/main" val="343087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3">
            <a:extLst>
              <a:ext uri="{FF2B5EF4-FFF2-40B4-BE49-F238E27FC236}">
                <a16:creationId xmlns:a16="http://schemas.microsoft.com/office/drawing/2014/main" id="{94253C5E-7607-48F6-A21D-D467C7A3B432}"/>
              </a:ext>
            </a:extLst>
          </p:cNvPr>
          <p:cNvPicPr>
            <a:picLocks noChangeAspect="1"/>
          </p:cNvPicPr>
          <p:nvPr/>
        </p:nvPicPr>
        <p:blipFill>
          <a:blip r:embed="rId2">
            <a:extLst>
              <a:ext uri="{28A0092B-C50C-407E-A947-70E740481C1C}">
                <a14:useLocalDpi xmlns:a14="http://schemas.microsoft.com/office/drawing/2010/main" val="0"/>
              </a:ext>
            </a:extLst>
          </a:blip>
          <a:srcRect t="7874" b="7874"/>
          <a:stretch/>
        </p:blipFill>
        <p:spPr bwMode="auto">
          <a:xfrm>
            <a:off x="-15082" y="0"/>
            <a:ext cx="1222136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Shape 83">
            <a:extLst>
              <a:ext uri="{FF2B5EF4-FFF2-40B4-BE49-F238E27FC236}">
                <a16:creationId xmlns:a16="http://schemas.microsoft.com/office/drawing/2014/main" id="{2B7444F8-DDEF-493D-9A3D-59FB33CDD287}"/>
              </a:ext>
            </a:extLst>
          </p:cNvPr>
          <p:cNvSpPr/>
          <p:nvPr/>
        </p:nvSpPr>
        <p:spPr>
          <a:xfrm>
            <a:off x="-7542" y="0"/>
            <a:ext cx="12206287" cy="4639152"/>
          </a:xfrm>
          <a:prstGeom prst="rect">
            <a:avLst/>
          </a:prstGeom>
          <a:solidFill>
            <a:srgbClr val="0070C0">
              <a:alpha val="92000"/>
            </a:srgbClr>
          </a:solidFill>
          <a:ln w="12700">
            <a:miter lim="400000"/>
          </a:ln>
        </p:spPr>
        <p:txBody>
          <a:bodyPr lIns="35719" tIns="35719" rIns="35719" bIns="35719" anchor="ctr"/>
          <a:lstStyle/>
          <a:p>
            <a:pPr marL="0" marR="0" lvl="0" indent="0" algn="ctr" defTabSz="292100" rtl="0" eaLnBrk="1" fontAlgn="auto" latinLnBrk="0" hangingPunct="1">
              <a:lnSpc>
                <a:spcPct val="100000"/>
              </a:lnSpc>
              <a:spcBef>
                <a:spcPts val="0"/>
              </a:spcBef>
              <a:spcAft>
                <a:spcPts val="0"/>
              </a:spcAft>
              <a:buClrTx/>
              <a:buSzTx/>
              <a:buFontTx/>
              <a:buNone/>
              <a:tabLst/>
              <a:defRPr sz="3200" b="0">
                <a:solidFill>
                  <a:srgbClr val="636463"/>
                </a:solidFill>
              </a:defRPr>
            </a:pPr>
            <a:endParaRPr kumimoji="0" sz="1600" b="0" i="0" u="none" strike="noStrike" kern="0" cap="none" spc="0" normalizeH="0" baseline="0" noProof="0" dirty="0">
              <a:ln>
                <a:noFill/>
              </a:ln>
              <a:solidFill>
                <a:srgbClr val="636463"/>
              </a:solidFill>
              <a:effectLst/>
              <a:uLnTx/>
              <a:uFillTx/>
              <a:latin typeface="Roboto Regular"/>
              <a:ea typeface="Roboto Regular"/>
              <a:cs typeface="+mj-cs"/>
              <a:sym typeface="Roboto Regular"/>
            </a:endParaRPr>
          </a:p>
        </p:txBody>
      </p:sp>
      <p:sp>
        <p:nvSpPr>
          <p:cNvPr id="21507" name="Shape 84">
            <a:extLst>
              <a:ext uri="{FF2B5EF4-FFF2-40B4-BE49-F238E27FC236}">
                <a16:creationId xmlns:a16="http://schemas.microsoft.com/office/drawing/2014/main" id="{8D220A5C-B29B-48F5-B931-794C575E52E6}"/>
              </a:ext>
            </a:extLst>
          </p:cNvPr>
          <p:cNvSpPr>
            <a:spLocks noChangeArrowheads="1"/>
          </p:cNvSpPr>
          <p:nvPr/>
        </p:nvSpPr>
        <p:spPr bwMode="auto">
          <a:xfrm>
            <a:off x="572674" y="1005183"/>
            <a:ext cx="11619326" cy="339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5719" tIns="35719" rIns="35719" bIns="35719">
            <a:spAutoFit/>
          </a:bodyPr>
          <a:lstStyle>
            <a:lvl1pPr defTabSz="584200">
              <a:defRPr sz="6000" b="1">
                <a:solidFill>
                  <a:srgbClr val="FAC93D"/>
                </a:solidFill>
                <a:latin typeface="Roboto Regular" pitchFamily="2" charset="0"/>
                <a:ea typeface="ＭＳ Ｐゴシック" panose="020B0600070205080204" pitchFamily="34" charset="-128"/>
                <a:sym typeface="Roboto Regular" pitchFamily="2" charset="0"/>
              </a:defRPr>
            </a:lvl1pPr>
            <a:lvl2pPr marL="742950" indent="-285750" defTabSz="584200">
              <a:defRPr sz="6000" b="1">
                <a:solidFill>
                  <a:srgbClr val="FAC93D"/>
                </a:solidFill>
                <a:latin typeface="Roboto Regular" pitchFamily="2" charset="0"/>
                <a:ea typeface="ＭＳ Ｐゴシック" panose="020B0600070205080204" pitchFamily="34" charset="-128"/>
                <a:sym typeface="Roboto Regular" pitchFamily="2" charset="0"/>
              </a:defRPr>
            </a:lvl2pPr>
            <a:lvl3pPr marL="1143000" indent="-228600" defTabSz="584200">
              <a:defRPr sz="6000" b="1">
                <a:solidFill>
                  <a:srgbClr val="FAC93D"/>
                </a:solidFill>
                <a:latin typeface="Roboto Regular" pitchFamily="2" charset="0"/>
                <a:ea typeface="ＭＳ Ｐゴシック" panose="020B0600070205080204" pitchFamily="34" charset="-128"/>
                <a:sym typeface="Roboto Regular" pitchFamily="2" charset="0"/>
              </a:defRPr>
            </a:lvl3pPr>
            <a:lvl4pPr marL="1600200" indent="-228600" defTabSz="584200">
              <a:defRPr sz="6000" b="1">
                <a:solidFill>
                  <a:srgbClr val="FAC93D"/>
                </a:solidFill>
                <a:latin typeface="Roboto Regular" pitchFamily="2" charset="0"/>
                <a:ea typeface="ＭＳ Ｐゴシック" panose="020B0600070205080204" pitchFamily="34" charset="-128"/>
                <a:sym typeface="Roboto Regular" pitchFamily="2" charset="0"/>
              </a:defRPr>
            </a:lvl4pPr>
            <a:lvl5pPr marL="2057400" indent="-228600" defTabSz="584200">
              <a:defRPr sz="6000" b="1">
                <a:solidFill>
                  <a:srgbClr val="FAC93D"/>
                </a:solidFill>
                <a:latin typeface="Roboto Regular" pitchFamily="2" charset="0"/>
                <a:ea typeface="ＭＳ Ｐゴシック" panose="020B0600070205080204" pitchFamily="34" charset="-128"/>
                <a:sym typeface="Roboto Regular" pitchFamily="2" charset="0"/>
              </a:defRPr>
            </a:lvl5pPr>
            <a:lvl6pPr marL="25146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6pPr>
            <a:lvl7pPr marL="29718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7pPr>
            <a:lvl8pPr marL="34290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8pPr>
            <a:lvl9pPr marL="3886200" indent="-228600" defTabSz="584200" eaLnBrk="0" fontAlgn="base" hangingPunct="0">
              <a:spcBef>
                <a:spcPct val="0"/>
              </a:spcBef>
              <a:spcAft>
                <a:spcPct val="0"/>
              </a:spcAft>
              <a:defRPr sz="6000" b="1">
                <a:solidFill>
                  <a:srgbClr val="FAC93D"/>
                </a:solidFill>
                <a:latin typeface="Roboto Regular" pitchFamily="2" charset="0"/>
                <a:ea typeface="ＭＳ Ｐゴシック" panose="020B0600070205080204" pitchFamily="34" charset="-128"/>
                <a:sym typeface="Roboto Regular" pitchFamily="2" charset="0"/>
              </a:defRPr>
            </a:lvl9pPr>
          </a:lstStyle>
          <a:p>
            <a:pPr marL="0" marR="0" lvl="0" indent="0" algn="l" defTabSz="292100" rtl="0" eaLnBrk="1" fontAlgn="base" latinLnBrk="0" hangingPunct="1">
              <a:lnSpc>
                <a:spcPct val="90000"/>
              </a:lnSpc>
              <a:spcBef>
                <a:spcPct val="0"/>
              </a:spcBef>
              <a:spcAft>
                <a:spcPct val="0"/>
              </a:spcAft>
              <a:buClrTx/>
              <a:buSzTx/>
              <a:buFontTx/>
              <a:buNone/>
              <a:tabLst/>
              <a:defRPr/>
            </a:pPr>
            <a:r>
              <a:rPr lang="en-US" altLang="en-US" sz="3000" dirty="0">
                <a:solidFill>
                  <a:srgbClr val="FFFFFF"/>
                </a:solidFill>
              </a:rPr>
              <a:t>The Law of Victory:</a:t>
            </a:r>
          </a:p>
          <a:p>
            <a:pPr marL="0" marR="0" lvl="0" indent="0" algn="l" defTabSz="292100" rtl="0" eaLnBrk="1" fontAlgn="base" latinLnBrk="0" hangingPunct="1">
              <a:lnSpc>
                <a:spcPct val="90000"/>
              </a:lnSpc>
              <a:spcBef>
                <a:spcPct val="0"/>
              </a:spcBef>
              <a:spcAft>
                <a:spcPct val="0"/>
              </a:spcAft>
              <a:buClrTx/>
              <a:buSzTx/>
              <a:buFontTx/>
              <a:buNone/>
              <a:tabLst/>
              <a:defRPr/>
            </a:pPr>
            <a:endParaRPr lang="en-US" altLang="en-US" sz="3000" dirty="0">
              <a:solidFill>
                <a:srgbClr val="FFFFFF"/>
              </a:solidFill>
            </a:endParaRPr>
          </a:p>
          <a:p>
            <a:pPr marL="0" marR="0" lvl="0" indent="0" algn="l" defTabSz="292100" rtl="0" eaLnBrk="1" fontAlgn="base" latinLnBrk="0" hangingPunct="1">
              <a:lnSpc>
                <a:spcPct val="90000"/>
              </a:lnSpc>
              <a:spcBef>
                <a:spcPct val="0"/>
              </a:spcBef>
              <a:spcAft>
                <a:spcPct val="0"/>
              </a:spcAft>
              <a:buClrTx/>
              <a:buSzTx/>
              <a:buFontTx/>
              <a:buNone/>
              <a:tabLst/>
              <a:defRPr/>
            </a:pPr>
            <a:r>
              <a:rPr lang="en-US" altLang="en-US" sz="3000" dirty="0">
                <a:solidFill>
                  <a:srgbClr val="FFFFFF"/>
                </a:solidFill>
              </a:rPr>
              <a:t>Leaders find a way for the team to win.</a:t>
            </a:r>
          </a:p>
          <a:p>
            <a:pPr marL="0" marR="0" lvl="0" indent="0" algn="l" defTabSz="292100" rtl="0" eaLnBrk="1" fontAlgn="base" latinLnBrk="0" hangingPunct="1">
              <a:lnSpc>
                <a:spcPct val="90000"/>
              </a:lnSpc>
              <a:spcBef>
                <a:spcPct val="0"/>
              </a:spcBef>
              <a:spcAft>
                <a:spcPct val="0"/>
              </a:spcAft>
              <a:buClrTx/>
              <a:buSzTx/>
              <a:buFontTx/>
              <a:buNone/>
              <a:tabLst/>
              <a:defRPr/>
            </a:pPr>
            <a:endParaRPr lang="en-US" altLang="en-US" sz="3000" dirty="0">
              <a:solidFill>
                <a:srgbClr val="FFFFFF"/>
              </a:solidFill>
            </a:endParaRPr>
          </a:p>
          <a:p>
            <a:pPr marL="0" marR="0" lvl="0" indent="0" algn="l" defTabSz="292100" rtl="0" eaLnBrk="1" fontAlgn="base" latinLnBrk="0" hangingPunct="1">
              <a:lnSpc>
                <a:spcPct val="90000"/>
              </a:lnSpc>
              <a:spcBef>
                <a:spcPct val="0"/>
              </a:spcBef>
              <a:spcAft>
                <a:spcPct val="0"/>
              </a:spcAft>
              <a:buClrTx/>
              <a:buSzTx/>
              <a:buFontTx/>
              <a:buNone/>
              <a:tabLst/>
              <a:defRPr/>
            </a:pPr>
            <a:r>
              <a:rPr lang="en-US" altLang="en-US" sz="3000" dirty="0">
                <a:solidFill>
                  <a:srgbClr val="FFFFFF"/>
                </a:solidFill>
              </a:rPr>
              <a:t>From the 21 Irrefutable Laws of Leadership-</a:t>
            </a:r>
          </a:p>
          <a:p>
            <a:pPr marL="0" marR="0" lvl="0" indent="0" algn="l" defTabSz="292100" rtl="0" eaLnBrk="1" fontAlgn="base" latinLnBrk="0" hangingPunct="1">
              <a:lnSpc>
                <a:spcPct val="90000"/>
              </a:lnSpc>
              <a:spcBef>
                <a:spcPct val="0"/>
              </a:spcBef>
              <a:spcAft>
                <a:spcPct val="0"/>
              </a:spcAft>
              <a:buClrTx/>
              <a:buSzTx/>
              <a:buFontTx/>
              <a:buNone/>
              <a:tabLst/>
              <a:defRPr/>
            </a:pPr>
            <a:r>
              <a:rPr lang="en-US" altLang="en-US" sz="3000" dirty="0">
                <a:solidFill>
                  <a:srgbClr val="FFFFFF"/>
                </a:solidFill>
              </a:rPr>
              <a:t>John Maxwell</a:t>
            </a:r>
          </a:p>
          <a:p>
            <a:pPr marL="0" marR="0" lvl="0" indent="0" algn="l" defTabSz="292100" rtl="0" eaLnBrk="1" fontAlgn="base" latinLnBrk="0" hangingPunct="1">
              <a:lnSpc>
                <a:spcPct val="90000"/>
              </a:lnSpc>
              <a:spcBef>
                <a:spcPct val="0"/>
              </a:spcBef>
              <a:spcAft>
                <a:spcPct val="0"/>
              </a:spcAft>
              <a:buClrTx/>
              <a:buSzTx/>
              <a:buFontTx/>
              <a:buNone/>
              <a:tabLst/>
              <a:defRPr/>
            </a:pPr>
            <a:endParaRPr kumimoji="0" lang="en-US" altLang="en-US" sz="3000" b="1" i="0" u="none" strike="noStrike" kern="1200" cap="none" spc="0" normalizeH="0" baseline="0" noProof="0" dirty="0">
              <a:ln>
                <a:noFill/>
              </a:ln>
              <a:solidFill>
                <a:srgbClr val="FFFFFF"/>
              </a:solidFill>
              <a:effectLst/>
              <a:uLnTx/>
              <a:uFillTx/>
              <a:latin typeface="Roboto Regular" pitchFamily="2" charset="0"/>
              <a:ea typeface="ＭＳ Ｐゴシック" panose="020B0600070205080204" pitchFamily="34" charset="-128"/>
              <a:sym typeface="Roboto Regular" pitchFamily="2" charset="0"/>
            </a:endParaRPr>
          </a:p>
          <a:p>
            <a:pPr marL="0" marR="0" lvl="0" indent="0" algn="l" defTabSz="292100" rtl="0" eaLnBrk="1" fontAlgn="base" latinLnBrk="0" hangingPunct="1">
              <a:lnSpc>
                <a:spcPct val="90000"/>
              </a:lnSpc>
              <a:spcBef>
                <a:spcPct val="0"/>
              </a:spcBef>
              <a:spcAft>
                <a:spcPct val="0"/>
              </a:spcAft>
              <a:buClrTx/>
              <a:buSzTx/>
              <a:buFontTx/>
              <a:buNone/>
              <a:tabLst/>
              <a:defRPr/>
            </a:pPr>
            <a:endParaRPr kumimoji="0" lang="en-US" altLang="en-US" sz="3000" b="1" i="0" u="none" strike="noStrike" kern="1200" cap="none" spc="0" normalizeH="0" baseline="0" noProof="0" dirty="0">
              <a:ln>
                <a:noFill/>
              </a:ln>
              <a:solidFill>
                <a:srgbClr val="FFFFFF"/>
              </a:solidFill>
              <a:effectLst/>
              <a:uLnTx/>
              <a:uFillTx/>
              <a:latin typeface="Roboto Regular" pitchFamily="2" charset="0"/>
              <a:ea typeface="ＭＳ Ｐゴシック" panose="020B0600070205080204" pitchFamily="34" charset="-128"/>
              <a:sym typeface="Roboto Regular" pitchFamily="2" charset="0"/>
            </a:endParaRPr>
          </a:p>
        </p:txBody>
      </p:sp>
      <p:pic>
        <p:nvPicPr>
          <p:cNvPr id="2" name="Picture Placeholder 1">
            <a:extLst>
              <a:ext uri="{FF2B5EF4-FFF2-40B4-BE49-F238E27FC236}">
                <a16:creationId xmlns:a16="http://schemas.microsoft.com/office/drawing/2014/main" id="{A663E03A-91C0-4711-83D4-F6D1AEC50C3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500" r="12500"/>
          <a:stretch/>
        </p:blipFill>
        <p:spPr>
          <a:ln>
            <a:solidFill>
              <a:schemeClr val="accent1"/>
            </a:solidFill>
          </a:ln>
        </p:spPr>
      </p:pic>
    </p:spTree>
    <p:extLst>
      <p:ext uri="{BB962C8B-B14F-4D97-AF65-F5344CB8AC3E}">
        <p14:creationId xmlns:p14="http://schemas.microsoft.com/office/powerpoint/2010/main" val="3433015108"/>
      </p:ext>
    </p:extLst>
  </p:cSld>
  <p:clrMapOvr>
    <a:masterClrMapping/>
  </p:clrMapOvr>
  <p:transition spd="slow">
    <p:push dir="r"/>
  </p:transition>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ags/tag3.xml><?xml version="1.0" encoding="utf-8"?>
<p:tagLst xmlns:a="http://schemas.openxmlformats.org/drawingml/2006/main" xmlns:r="http://schemas.openxmlformats.org/officeDocument/2006/relationships" xmlns:p="http://schemas.openxmlformats.org/presentationml/2006/main">
  <p:tag name="MM_SLIDE_TYPE" val="6"/>
</p:tagLst>
</file>

<file path=ppt/tags/tag4.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White">
  <a:themeElements>
    <a:clrScheme name="WESTMINSER-2">
      <a:dk1>
        <a:srgbClr val="000000"/>
      </a:dk1>
      <a:lt1>
        <a:srgbClr val="FFFFFF"/>
      </a:lt1>
      <a:dk2>
        <a:srgbClr val="53585F"/>
      </a:dk2>
      <a:lt2>
        <a:srgbClr val="DCDEE0"/>
      </a:lt2>
      <a:accent1>
        <a:srgbClr val="909458"/>
      </a:accent1>
      <a:accent2>
        <a:srgbClr val="C0B460"/>
      </a:accent2>
      <a:accent3>
        <a:srgbClr val="E86F30"/>
      </a:accent3>
      <a:accent4>
        <a:srgbClr val="815894"/>
      </a:accent4>
      <a:accent5>
        <a:srgbClr val="A6AAA9"/>
      </a:accent5>
      <a:accent6>
        <a:srgbClr val="4D4E4C"/>
      </a:accent6>
      <a:hlink>
        <a:srgbClr val="00B0F0"/>
      </a:hlink>
      <a:folHlink>
        <a:srgbClr val="AE6139"/>
      </a:folHlink>
    </a:clrScheme>
    <a:fontScheme name="White">
      <a:majorFont>
        <a:latin typeface="Roboto Regular"/>
        <a:ea typeface="Roboto Regular"/>
        <a:cs typeface="Roboto Regular"/>
      </a:majorFont>
      <a:minorFont>
        <a:latin typeface="Roboto Light"/>
        <a:ea typeface="Roboto Light"/>
        <a:cs typeface="Roboto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30200" dist="25400" dir="5400000" rotWithShape="0">
              <a:srgbClr val="000000">
                <a:alpha val="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AC93D"/>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200" b="1" i="0" u="none" strike="noStrike" cap="none" spc="0" normalizeH="0" baseline="0">
            <a:ln>
              <a:noFill/>
            </a:ln>
            <a:solidFill>
              <a:srgbClr val="53585F"/>
            </a:solidFill>
            <a:effectLst/>
            <a:uFillTx/>
            <a:latin typeface="+mj-lt"/>
            <a:ea typeface="+mj-ea"/>
            <a:cs typeface="+mj-cs"/>
            <a:sym typeface="Robo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rnd">
          <a:solidFill>
            <a:srgbClr val="9E9F9E"/>
          </a:solidFill>
          <a:custDash>
            <a:ds d="100000" sp="200000"/>
          </a:custDash>
          <a:round/>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6000" b="1" i="0" u="none" strike="noStrike" cap="none" spc="0" normalizeH="0" baseline="0">
            <a:ln>
              <a:noFill/>
            </a:ln>
            <a:solidFill>
              <a:srgbClr val="FAC93D"/>
            </a:solidFill>
            <a:effectLst/>
            <a:uFillTx/>
            <a:latin typeface="+mj-lt"/>
            <a:ea typeface="+mj-ea"/>
            <a:cs typeface="+mj-cs"/>
            <a:sym typeface="Robo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lcsdev_powerpoint_0FE266F64ACAB">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Blank Presentation">
  <a:themeElements>
    <a:clrScheme name="Ziegler Color Palette 2">
      <a:dk1>
        <a:srgbClr val="000000"/>
      </a:dk1>
      <a:lt1>
        <a:srgbClr val="FFFFFF"/>
      </a:lt1>
      <a:dk2>
        <a:srgbClr val="62269E"/>
      </a:dk2>
      <a:lt2>
        <a:srgbClr val="3C7B3B"/>
      </a:lt2>
      <a:accent1>
        <a:srgbClr val="AEBC3F"/>
      </a:accent1>
      <a:accent2>
        <a:srgbClr val="00AEBE"/>
      </a:accent2>
      <a:accent3>
        <a:srgbClr val="0067B4"/>
      </a:accent3>
      <a:accent4>
        <a:srgbClr val="ED7523"/>
      </a:accent4>
      <a:accent5>
        <a:srgbClr val="DC2631"/>
      </a:accent5>
      <a:accent6>
        <a:srgbClr val="6D6E71"/>
      </a:accent6>
      <a:hlink>
        <a:srgbClr val="6D6E71"/>
      </a:hlink>
      <a:folHlink>
        <a:srgbClr val="62269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CD5"/>
        </a:solidFill>
        <a:ln w="12700" cap="flat" cmpd="sng" algn="ctr">
          <a:solidFill>
            <a:srgbClr val="62269E"/>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200" b="0" i="0" u="none" strike="noStrike" cap="none" normalizeH="0" baseline="0" dirty="0" smtClean="0">
            <a:ln>
              <a:noFill/>
            </a:ln>
            <a:solidFill>
              <a:schemeClr val="tx1"/>
            </a:solidFill>
            <a:effectLst/>
            <a:latin typeface="+mj-lt"/>
            <a:ea typeface="ＭＳ Ｐゴシック"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rebuchet MS" pitchFamily="34" charset="0"/>
            <a:ea typeface="ＭＳ Ｐゴシック" charset="-128"/>
          </a:defRPr>
        </a:defPPr>
      </a:lstStyle>
    </a:lnDef>
    <a:txDef>
      <a:spPr>
        <a:noFill/>
      </a:spPr>
      <a:bodyPr wrap="none" rtlCol="0">
        <a:spAutoFit/>
      </a:bodyPr>
      <a:lstStyle>
        <a:defPPr>
          <a:defRPr sz="1400" dirty="0" smtClean="0">
            <a:latin typeface="+mj-lt"/>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west template 5Feb2014 changed rati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6-9 White Backgrou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asis">
  <a:themeElements>
    <a:clrScheme name="Basis">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36324</TotalTime>
  <Words>2817</Words>
  <Application>Microsoft Office PowerPoint</Application>
  <PresentationFormat>Widescreen</PresentationFormat>
  <Paragraphs>313</Paragraphs>
  <Slides>43</Slides>
  <Notes>5</Notes>
  <HiddenSlides>0</HiddenSlides>
  <MMClips>0</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43</vt:i4>
      </vt:variant>
    </vt:vector>
  </HeadingPairs>
  <TitlesOfParts>
    <vt:vector size="67" baseType="lpstr">
      <vt:lpstr>Arial</vt:lpstr>
      <vt:lpstr>Arial Narrow</vt:lpstr>
      <vt:lpstr>Bradley Hand ITC</vt:lpstr>
      <vt:lpstr>Calibri</vt:lpstr>
      <vt:lpstr>Calibri Light</vt:lpstr>
      <vt:lpstr>Corbel</vt:lpstr>
      <vt:lpstr>Courier New</vt:lpstr>
      <vt:lpstr>Garamond</vt:lpstr>
      <vt:lpstr>Helvetica Light</vt:lpstr>
      <vt:lpstr>Roboto</vt:lpstr>
      <vt:lpstr>Roboto bold</vt:lpstr>
      <vt:lpstr>Roboto Light</vt:lpstr>
      <vt:lpstr>Roboto Regular</vt:lpstr>
      <vt:lpstr>Times New Roman</vt:lpstr>
      <vt:lpstr>TradeGothic Bold</vt:lpstr>
      <vt:lpstr>Trebuchet MS</vt:lpstr>
      <vt:lpstr>Wingdings</vt:lpstr>
      <vt:lpstr>White</vt:lpstr>
      <vt:lpstr>lcsdev_powerpoint_0FE266F64ACAB</vt:lpstr>
      <vt:lpstr>3_Blank Presentation</vt:lpstr>
      <vt:lpstr>west template 5Feb2014 changed ratio</vt:lpstr>
      <vt:lpstr>16-9 White Backgroud</vt:lpstr>
      <vt:lpstr>Office Theme</vt:lpstr>
      <vt:lpstr>Basis</vt:lpstr>
      <vt:lpstr>PowerPoint Presentation</vt:lpstr>
      <vt:lpstr>Disclosure to Participants</vt:lpstr>
      <vt:lpstr>For us it all started with…</vt:lpstr>
      <vt:lpstr>What does it look like today, for us?</vt:lpstr>
      <vt:lpstr>What is it?</vt:lpstr>
      <vt:lpstr>Person-Centered Values</vt:lpstr>
      <vt:lpstr>From the Senior’s Perspective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Culture Change/Person Directed Care</vt:lpstr>
      <vt:lpstr>What is Person-Centered Care?</vt:lpstr>
      <vt:lpstr>PowerPoint Presentation</vt:lpstr>
      <vt:lpstr>PowerPoint Presentation</vt:lpstr>
      <vt:lpstr>PowerPoint Presentation</vt:lpstr>
      <vt:lpstr>Perceived Barriers to the Start of  Culture Change</vt:lpstr>
      <vt:lpstr>Perceived Barriers to the Start of  Culture Change</vt:lpstr>
      <vt:lpstr>The Truth</vt:lpstr>
      <vt:lpstr>The Truth continued</vt:lpstr>
      <vt:lpstr>More Truths</vt:lpstr>
      <vt:lpstr>What’s the real impact?</vt:lpstr>
      <vt:lpstr>What’s the impact</vt:lpstr>
      <vt:lpstr>Let’s talk numbers for a minute.</vt:lpstr>
      <vt:lpstr>What worked, and still does?</vt:lpstr>
      <vt:lpstr>What worked, and still does?</vt:lpstr>
      <vt:lpstr>What worked, and still does?</vt:lpstr>
      <vt:lpstr>Person-Centered Care Promotes? </vt:lpstr>
      <vt:lpstr>PowerPoint Presentation</vt:lpstr>
      <vt:lpstr>Shouldn’t we take care of the staff as well as we take care of the residents?</vt:lpstr>
      <vt:lpstr>PowerPoint Presentation</vt:lpstr>
      <vt:lpstr>How Do We know Resident Centered Care  is Working?</vt:lpstr>
      <vt:lpstr>What everyone needs to know:</vt:lpstr>
      <vt:lpstr>Summary Principles of Resident Centered Care</vt:lpstr>
      <vt:lpstr>Staff Values and Goals </vt:lpstr>
      <vt:lpstr>Takeaways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Charles Borst</dc:creator>
  <cp:lastModifiedBy>Tessa Gonzalez</cp:lastModifiedBy>
  <cp:revision>292</cp:revision>
  <cp:lastPrinted>2023-08-14T13:30:53Z</cp:lastPrinted>
  <dcterms:created xsi:type="dcterms:W3CDTF">2020-11-25T20:00:01Z</dcterms:created>
  <dcterms:modified xsi:type="dcterms:W3CDTF">2023-08-24T15:24:58Z</dcterms:modified>
</cp:coreProperties>
</file>